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0.svg" ContentType="image/svg+xml"/>
  <Override PartName="/ppt/media/image12.svg" ContentType="image/svg+xml"/>
  <Override PartName="/ppt/media/image16.svg" ContentType="image/svg+xml"/>
  <Override PartName="/ppt/media/image18.svg" ContentType="image/svg+xml"/>
  <Override PartName="/ppt/media/image25.svg" ContentType="image/svg+xml"/>
  <Override PartName="/ppt/media/image36.svg" ContentType="image/svg+xml"/>
  <Override PartName="/ppt/media/image4.svg" ContentType="image/svg+xml"/>
  <Override PartName="/ppt/media/image56.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Lst>
  <p:notesMasterIdLst>
    <p:notesMasterId r:id="rId34"/>
  </p:notesMasterIdLst>
  <p:sldIdLst>
    <p:sldId id="292" r:id="rId5"/>
    <p:sldId id="293" r:id="rId6"/>
    <p:sldId id="294" r:id="rId7"/>
    <p:sldId id="305" r:id="rId8"/>
    <p:sldId id="323" r:id="rId9"/>
    <p:sldId id="295" r:id="rId10"/>
    <p:sldId id="309" r:id="rId11"/>
    <p:sldId id="296" r:id="rId12"/>
    <p:sldId id="338" r:id="rId13"/>
    <p:sldId id="304" r:id="rId14"/>
    <p:sldId id="310" r:id="rId15"/>
    <p:sldId id="298" r:id="rId16"/>
    <p:sldId id="335" r:id="rId17"/>
    <p:sldId id="307" r:id="rId18"/>
    <p:sldId id="336" r:id="rId19"/>
    <p:sldId id="337" r:id="rId20"/>
    <p:sldId id="340" r:id="rId21"/>
    <p:sldId id="308" r:id="rId22"/>
    <p:sldId id="311" r:id="rId23"/>
    <p:sldId id="327" r:id="rId24"/>
    <p:sldId id="328" r:id="rId25"/>
    <p:sldId id="329" r:id="rId26"/>
    <p:sldId id="330" r:id="rId27"/>
    <p:sldId id="331" r:id="rId28"/>
    <p:sldId id="332" r:id="rId29"/>
    <p:sldId id="313" r:id="rId30"/>
    <p:sldId id="333" r:id="rId31"/>
    <p:sldId id="358" r:id="rId32"/>
    <p:sldId id="301" r:id="rId33"/>
  </p:sldIdLst>
  <p:sldSz cx="12192000" cy="6858000"/>
  <p:notesSz cx="6858000" cy="9144000"/>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7AAE"/>
    <a:srgbClr val="0C3C7D"/>
    <a:srgbClr val="580C6E"/>
    <a:srgbClr val="F9EAFC"/>
    <a:srgbClr val="F5DDFB"/>
    <a:srgbClr val="972064"/>
    <a:srgbClr val="2D21E3"/>
    <a:srgbClr val="0E1680"/>
    <a:srgbClr val="6608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4995" autoAdjust="0"/>
    <p:restoredTop sz="94660"/>
  </p:normalViewPr>
  <p:slideViewPr>
    <p:cSldViewPr snapToGrid="0">
      <p:cViewPr>
        <p:scale>
          <a:sx n="50" d="100"/>
          <a:sy n="50" d="100"/>
        </p:scale>
        <p:origin x="1212" y="240"/>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8" Type="http://schemas.openxmlformats.org/officeDocument/2006/relationships/tags" Target="tags/tag317.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notesMaster" Target="notesMasters/notesMaster1.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
        <p:nvSpPr>
          <p:cNvPr id="7" name="文本框 6"/>
          <p:cNvSpPr txBox="1"/>
          <p:nvPr userDrawn="1"/>
        </p:nvSpPr>
        <p:spPr>
          <a:xfrm>
            <a:off x="309880" y="320040"/>
            <a:ext cx="4064000" cy="368300"/>
          </a:xfrm>
          <a:prstGeom prst="rect">
            <a:avLst/>
          </a:prstGeom>
          <a:noFill/>
        </p:spPr>
        <p:txBody>
          <a:bodyPr wrap="square" rtlCol="0">
            <a:spAutoFit/>
          </a:bodyPr>
          <a:p>
            <a:r>
              <a:rPr lang="en-US" altLang="zh-CN"/>
              <a:t>@</a:t>
            </a:r>
            <a:r>
              <a:rPr lang="zh-CN" altLang="en-US"/>
              <a:t>交交通通的</a:t>
            </a:r>
            <a:r>
              <a:rPr lang="zh-CN" altLang="en-US"/>
              <a:t>快乐生活</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
        <p:nvSpPr>
          <p:cNvPr id="7" name="文本框 6"/>
          <p:cNvSpPr txBox="1"/>
          <p:nvPr userDrawn="1"/>
        </p:nvSpPr>
        <p:spPr>
          <a:xfrm flipH="1">
            <a:off x="11812905" y="1061720"/>
            <a:ext cx="379095" cy="3192145"/>
          </a:xfrm>
          <a:prstGeom prst="rect">
            <a:avLst/>
          </a:prstGeom>
          <a:noFill/>
        </p:spPr>
        <p:txBody>
          <a:bodyPr vert="eaVert" wrap="square" rtlCol="0">
            <a:noAutofit/>
          </a:bodyPr>
          <a:p>
            <a:r>
              <a:rPr lang="en-US" altLang="zh-CN">
                <a:solidFill>
                  <a:schemeClr val="bg1">
                    <a:lumMod val="95000"/>
                    <a:alpha val="10000"/>
                  </a:schemeClr>
                </a:solidFill>
              </a:rPr>
              <a:t>@</a:t>
            </a:r>
            <a:r>
              <a:rPr lang="zh-CN" altLang="en-US">
                <a:solidFill>
                  <a:schemeClr val="bg1">
                    <a:lumMod val="95000"/>
                    <a:alpha val="10000"/>
                  </a:schemeClr>
                </a:solidFill>
              </a:rPr>
              <a:t>交交通通的快乐生活</a:t>
            </a:r>
            <a:endParaRPr lang="zh-CN" altLang="en-US">
              <a:solidFill>
                <a:schemeClr val="bg1">
                  <a:lumMod val="95000"/>
                  <a:alpha val="10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580C6E">
                <a:alpha val="5000"/>
              </a:srgbClr>
            </a:gs>
            <a:gs pos="0">
              <a:srgbClr val="580C6E">
                <a:alpha val="5000"/>
              </a:srgbClr>
            </a:gs>
          </a:gsLst>
          <a:lin ang="0" scaled="1"/>
          <a:tileRect/>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tags" Target="../tags/tag6.xml"/><Relationship Id="rId6" Type="http://schemas.openxmlformats.org/officeDocument/2006/relationships/image" Target="../media/image1.png"/><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18.svg"/><Relationship Id="rId7" Type="http://schemas.openxmlformats.org/officeDocument/2006/relationships/image" Target="../media/image17.png"/><Relationship Id="rId6" Type="http://schemas.openxmlformats.org/officeDocument/2006/relationships/tags" Target="../tags/tag108.xml"/><Relationship Id="rId5" Type="http://schemas.openxmlformats.org/officeDocument/2006/relationships/image" Target="../media/image16.svg"/><Relationship Id="rId4" Type="http://schemas.openxmlformats.org/officeDocument/2006/relationships/image" Target="../media/image15.png"/><Relationship Id="rId3" Type="http://schemas.openxmlformats.org/officeDocument/2006/relationships/tags" Target="../tags/tag107.xml"/><Relationship Id="rId24" Type="http://schemas.openxmlformats.org/officeDocument/2006/relationships/slideLayout" Target="../slideLayouts/slideLayout18.xml"/><Relationship Id="rId23" Type="http://schemas.openxmlformats.org/officeDocument/2006/relationships/tags" Target="../tags/tag112.xml"/><Relationship Id="rId22" Type="http://schemas.openxmlformats.org/officeDocument/2006/relationships/image" Target="../media/image23.png"/><Relationship Id="rId21" Type="http://schemas.openxmlformats.org/officeDocument/2006/relationships/image" Target="../media/image22.png"/><Relationship Id="rId20" Type="http://schemas.openxmlformats.org/officeDocument/2006/relationships/image" Target="../media/image21.png"/><Relationship Id="rId2" Type="http://schemas.openxmlformats.org/officeDocument/2006/relationships/tags" Target="../tags/tag106.xml"/><Relationship Id="rId19" Type="http://schemas.openxmlformats.org/officeDocument/2006/relationships/image" Target="../media/image20.png"/><Relationship Id="rId18" Type="http://schemas.openxmlformats.org/officeDocument/2006/relationships/image" Target="../media/image1.png"/><Relationship Id="rId17" Type="http://schemas.openxmlformats.org/officeDocument/2006/relationships/tags" Target="../tags/tag111.xml"/><Relationship Id="rId16" Type="http://schemas.openxmlformats.org/officeDocument/2006/relationships/tags" Target="../tags/tag110.xml"/><Relationship Id="rId15" Type="http://schemas.openxmlformats.org/officeDocument/2006/relationships/tags" Target="../tags/tag109.xml"/><Relationship Id="rId14" Type="http://schemas.openxmlformats.org/officeDocument/2006/relationships/image" Target="../media/image12.svg"/><Relationship Id="rId13" Type="http://schemas.openxmlformats.org/officeDocument/2006/relationships/image" Target="../media/image11.png"/><Relationship Id="rId12" Type="http://schemas.openxmlformats.org/officeDocument/2006/relationships/image" Target="../media/image10.svg"/><Relationship Id="rId11" Type="http://schemas.openxmlformats.org/officeDocument/2006/relationships/image" Target="../media/image9.png"/><Relationship Id="rId10" Type="http://schemas.openxmlformats.org/officeDocument/2006/relationships/image" Target="../media/image8.sv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117.xml"/><Relationship Id="rId5" Type="http://schemas.openxmlformats.org/officeDocument/2006/relationships/image" Target="../media/image1.png"/><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tags" Target="../tags/tag113.xml"/></Relationships>
</file>

<file path=ppt/slides/_rels/slide12.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25.svg"/><Relationship Id="rId7" Type="http://schemas.openxmlformats.org/officeDocument/2006/relationships/image" Target="../media/image24.png"/><Relationship Id="rId6" Type="http://schemas.openxmlformats.org/officeDocument/2006/relationships/tags" Target="../tags/tag120.xml"/><Relationship Id="rId5" Type="http://schemas.openxmlformats.org/officeDocument/2006/relationships/image" Target="../media/image5.png"/><Relationship Id="rId4" Type="http://schemas.openxmlformats.org/officeDocument/2006/relationships/image" Target="../media/image15.png"/><Relationship Id="rId3" Type="http://schemas.openxmlformats.org/officeDocument/2006/relationships/tags" Target="../tags/tag119.xml"/><Relationship Id="rId24" Type="http://schemas.openxmlformats.org/officeDocument/2006/relationships/slideLayout" Target="../slideLayouts/slideLayout24.xml"/><Relationship Id="rId23" Type="http://schemas.openxmlformats.org/officeDocument/2006/relationships/image" Target="../media/image13.png"/><Relationship Id="rId22" Type="http://schemas.openxmlformats.org/officeDocument/2006/relationships/tags" Target="../tags/tag131.xml"/><Relationship Id="rId21" Type="http://schemas.openxmlformats.org/officeDocument/2006/relationships/tags" Target="../tags/tag130.xml"/><Relationship Id="rId20" Type="http://schemas.openxmlformats.org/officeDocument/2006/relationships/tags" Target="../tags/tag129.xml"/><Relationship Id="rId2" Type="http://schemas.openxmlformats.org/officeDocument/2006/relationships/tags" Target="../tags/tag118.xml"/><Relationship Id="rId19" Type="http://schemas.openxmlformats.org/officeDocument/2006/relationships/tags" Target="../tags/tag128.xml"/><Relationship Id="rId18" Type="http://schemas.openxmlformats.org/officeDocument/2006/relationships/tags" Target="../tags/tag127.xml"/><Relationship Id="rId17" Type="http://schemas.openxmlformats.org/officeDocument/2006/relationships/tags" Target="../tags/tag126.xml"/><Relationship Id="rId16" Type="http://schemas.openxmlformats.org/officeDocument/2006/relationships/tags" Target="../tags/tag125.xml"/><Relationship Id="rId15" Type="http://schemas.openxmlformats.org/officeDocument/2006/relationships/image" Target="../media/image1.png"/><Relationship Id="rId14" Type="http://schemas.openxmlformats.org/officeDocument/2006/relationships/tags" Target="../tags/tag124.xml"/><Relationship Id="rId13" Type="http://schemas.openxmlformats.org/officeDocument/2006/relationships/tags" Target="../tags/tag123.xml"/><Relationship Id="rId12" Type="http://schemas.openxmlformats.org/officeDocument/2006/relationships/tags" Target="../tags/tag122.xml"/><Relationship Id="rId11" Type="http://schemas.openxmlformats.org/officeDocument/2006/relationships/tags" Target="../tags/tag121.xml"/><Relationship Id="rId10" Type="http://schemas.openxmlformats.org/officeDocument/2006/relationships/image" Target="../media/image11.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25.svg"/><Relationship Id="rId7" Type="http://schemas.openxmlformats.org/officeDocument/2006/relationships/image" Target="../media/image24.png"/><Relationship Id="rId6" Type="http://schemas.openxmlformats.org/officeDocument/2006/relationships/tags" Target="../tags/tag134.xml"/><Relationship Id="rId5" Type="http://schemas.openxmlformats.org/officeDocument/2006/relationships/image" Target="../media/image5.png"/><Relationship Id="rId4" Type="http://schemas.openxmlformats.org/officeDocument/2006/relationships/image" Target="../media/image15.png"/><Relationship Id="rId3" Type="http://schemas.openxmlformats.org/officeDocument/2006/relationships/tags" Target="../tags/tag133.xml"/><Relationship Id="rId22" Type="http://schemas.openxmlformats.org/officeDocument/2006/relationships/slideLayout" Target="../slideLayouts/slideLayout24.xml"/><Relationship Id="rId21" Type="http://schemas.openxmlformats.org/officeDocument/2006/relationships/image" Target="../media/image26.png"/><Relationship Id="rId20" Type="http://schemas.openxmlformats.org/officeDocument/2006/relationships/tags" Target="../tags/tag142.xml"/><Relationship Id="rId2" Type="http://schemas.openxmlformats.org/officeDocument/2006/relationships/tags" Target="../tags/tag132.xml"/><Relationship Id="rId19" Type="http://schemas.openxmlformats.org/officeDocument/2006/relationships/tags" Target="../tags/tag141.xml"/><Relationship Id="rId18" Type="http://schemas.openxmlformats.org/officeDocument/2006/relationships/tags" Target="../tags/tag140.xml"/><Relationship Id="rId17" Type="http://schemas.openxmlformats.org/officeDocument/2006/relationships/tags" Target="../tags/tag139.xml"/><Relationship Id="rId16" Type="http://schemas.openxmlformats.org/officeDocument/2006/relationships/image" Target="../media/image14.png"/><Relationship Id="rId15" Type="http://schemas.openxmlformats.org/officeDocument/2006/relationships/image" Target="../media/image1.png"/><Relationship Id="rId14" Type="http://schemas.openxmlformats.org/officeDocument/2006/relationships/tags" Target="../tags/tag138.xml"/><Relationship Id="rId13" Type="http://schemas.openxmlformats.org/officeDocument/2006/relationships/tags" Target="../tags/tag137.xml"/><Relationship Id="rId12" Type="http://schemas.openxmlformats.org/officeDocument/2006/relationships/tags" Target="../tags/tag136.xml"/><Relationship Id="rId11" Type="http://schemas.openxmlformats.org/officeDocument/2006/relationships/tags" Target="../tags/tag135.xml"/><Relationship Id="rId10" Type="http://schemas.openxmlformats.org/officeDocument/2006/relationships/image" Target="../media/image11.pn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25.svg"/><Relationship Id="rId7" Type="http://schemas.openxmlformats.org/officeDocument/2006/relationships/image" Target="../media/image24.png"/><Relationship Id="rId6" Type="http://schemas.openxmlformats.org/officeDocument/2006/relationships/tags" Target="../tags/tag145.xml"/><Relationship Id="rId5" Type="http://schemas.openxmlformats.org/officeDocument/2006/relationships/image" Target="../media/image5.png"/><Relationship Id="rId4" Type="http://schemas.openxmlformats.org/officeDocument/2006/relationships/image" Target="../media/image15.png"/><Relationship Id="rId3" Type="http://schemas.openxmlformats.org/officeDocument/2006/relationships/tags" Target="../tags/tag144.xml"/><Relationship Id="rId23" Type="http://schemas.openxmlformats.org/officeDocument/2006/relationships/slideLayout" Target="../slideLayouts/slideLayout24.xml"/><Relationship Id="rId22" Type="http://schemas.openxmlformats.org/officeDocument/2006/relationships/image" Target="../media/image28.png"/><Relationship Id="rId21" Type="http://schemas.openxmlformats.org/officeDocument/2006/relationships/image" Target="../media/image27.png"/><Relationship Id="rId20" Type="http://schemas.openxmlformats.org/officeDocument/2006/relationships/tags" Target="../tags/tag154.xml"/><Relationship Id="rId2" Type="http://schemas.openxmlformats.org/officeDocument/2006/relationships/tags" Target="../tags/tag143.xml"/><Relationship Id="rId19" Type="http://schemas.openxmlformats.org/officeDocument/2006/relationships/tags" Target="../tags/tag153.xml"/><Relationship Id="rId18" Type="http://schemas.openxmlformats.org/officeDocument/2006/relationships/tags" Target="../tags/tag152.xml"/><Relationship Id="rId17" Type="http://schemas.openxmlformats.org/officeDocument/2006/relationships/tags" Target="../tags/tag151.xml"/><Relationship Id="rId16" Type="http://schemas.openxmlformats.org/officeDocument/2006/relationships/tags" Target="../tags/tag150.xml"/><Relationship Id="rId15" Type="http://schemas.openxmlformats.org/officeDocument/2006/relationships/image" Target="../media/image1.png"/><Relationship Id="rId14" Type="http://schemas.openxmlformats.org/officeDocument/2006/relationships/tags" Target="../tags/tag149.xml"/><Relationship Id="rId13" Type="http://schemas.openxmlformats.org/officeDocument/2006/relationships/tags" Target="../tags/tag148.xml"/><Relationship Id="rId12" Type="http://schemas.openxmlformats.org/officeDocument/2006/relationships/tags" Target="../tags/tag147.xml"/><Relationship Id="rId11" Type="http://schemas.openxmlformats.org/officeDocument/2006/relationships/tags" Target="../tags/tag146.xml"/><Relationship Id="rId10" Type="http://schemas.openxmlformats.org/officeDocument/2006/relationships/image" Target="../media/image11.pn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25.svg"/><Relationship Id="rId7" Type="http://schemas.openxmlformats.org/officeDocument/2006/relationships/image" Target="../media/image24.png"/><Relationship Id="rId6" Type="http://schemas.openxmlformats.org/officeDocument/2006/relationships/tags" Target="../tags/tag157.xml"/><Relationship Id="rId5" Type="http://schemas.openxmlformats.org/officeDocument/2006/relationships/image" Target="../media/image5.png"/><Relationship Id="rId4" Type="http://schemas.openxmlformats.org/officeDocument/2006/relationships/image" Target="../media/image15.png"/><Relationship Id="rId3" Type="http://schemas.openxmlformats.org/officeDocument/2006/relationships/tags" Target="../tags/tag156.xml"/><Relationship Id="rId24" Type="http://schemas.openxmlformats.org/officeDocument/2006/relationships/slideLayout" Target="../slideLayouts/slideLayout24.xml"/><Relationship Id="rId23" Type="http://schemas.openxmlformats.org/officeDocument/2006/relationships/image" Target="../media/image30.png"/><Relationship Id="rId22" Type="http://schemas.openxmlformats.org/officeDocument/2006/relationships/image" Target="../media/image29.png"/><Relationship Id="rId21" Type="http://schemas.openxmlformats.org/officeDocument/2006/relationships/tags" Target="../tags/tag166.xml"/><Relationship Id="rId20" Type="http://schemas.openxmlformats.org/officeDocument/2006/relationships/tags" Target="../tags/tag165.xml"/><Relationship Id="rId2" Type="http://schemas.openxmlformats.org/officeDocument/2006/relationships/tags" Target="../tags/tag155.xml"/><Relationship Id="rId19" Type="http://schemas.openxmlformats.org/officeDocument/2006/relationships/tags" Target="../tags/tag164.xml"/><Relationship Id="rId18" Type="http://schemas.openxmlformats.org/officeDocument/2006/relationships/tags" Target="../tags/tag163.xml"/><Relationship Id="rId17" Type="http://schemas.openxmlformats.org/officeDocument/2006/relationships/tags" Target="../tags/tag162.xml"/><Relationship Id="rId16" Type="http://schemas.openxmlformats.org/officeDocument/2006/relationships/image" Target="../media/image14.png"/><Relationship Id="rId15" Type="http://schemas.openxmlformats.org/officeDocument/2006/relationships/image" Target="../media/image1.png"/><Relationship Id="rId14" Type="http://schemas.openxmlformats.org/officeDocument/2006/relationships/tags" Target="../tags/tag161.xml"/><Relationship Id="rId13" Type="http://schemas.openxmlformats.org/officeDocument/2006/relationships/tags" Target="../tags/tag160.xml"/><Relationship Id="rId12" Type="http://schemas.openxmlformats.org/officeDocument/2006/relationships/tags" Target="../tags/tag159.xml"/><Relationship Id="rId11" Type="http://schemas.openxmlformats.org/officeDocument/2006/relationships/tags" Target="../tags/tag158.xml"/><Relationship Id="rId10" Type="http://schemas.openxmlformats.org/officeDocument/2006/relationships/image" Target="../media/image11.pn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25.svg"/><Relationship Id="rId7" Type="http://schemas.openxmlformats.org/officeDocument/2006/relationships/image" Target="../media/image24.png"/><Relationship Id="rId6" Type="http://schemas.openxmlformats.org/officeDocument/2006/relationships/tags" Target="../tags/tag169.xml"/><Relationship Id="rId5" Type="http://schemas.openxmlformats.org/officeDocument/2006/relationships/image" Target="../media/image5.png"/><Relationship Id="rId4" Type="http://schemas.openxmlformats.org/officeDocument/2006/relationships/image" Target="../media/image15.png"/><Relationship Id="rId3" Type="http://schemas.openxmlformats.org/officeDocument/2006/relationships/tags" Target="../tags/tag168.xml"/><Relationship Id="rId26" Type="http://schemas.openxmlformats.org/officeDocument/2006/relationships/slideLayout" Target="../slideLayouts/slideLayout24.xml"/><Relationship Id="rId25" Type="http://schemas.openxmlformats.org/officeDocument/2006/relationships/image" Target="../media/image32.png"/><Relationship Id="rId24" Type="http://schemas.openxmlformats.org/officeDocument/2006/relationships/image" Target="../media/image31.png"/><Relationship Id="rId23" Type="http://schemas.openxmlformats.org/officeDocument/2006/relationships/image" Target="../media/image30.png"/><Relationship Id="rId22" Type="http://schemas.openxmlformats.org/officeDocument/2006/relationships/image" Target="../media/image29.png"/><Relationship Id="rId21" Type="http://schemas.openxmlformats.org/officeDocument/2006/relationships/tags" Target="../tags/tag178.xml"/><Relationship Id="rId20" Type="http://schemas.openxmlformats.org/officeDocument/2006/relationships/tags" Target="../tags/tag177.xml"/><Relationship Id="rId2" Type="http://schemas.openxmlformats.org/officeDocument/2006/relationships/tags" Target="../tags/tag167.xml"/><Relationship Id="rId19" Type="http://schemas.openxmlformats.org/officeDocument/2006/relationships/tags" Target="../tags/tag176.xml"/><Relationship Id="rId18" Type="http://schemas.openxmlformats.org/officeDocument/2006/relationships/tags" Target="../tags/tag175.xml"/><Relationship Id="rId17" Type="http://schemas.openxmlformats.org/officeDocument/2006/relationships/tags" Target="../tags/tag174.xml"/><Relationship Id="rId16" Type="http://schemas.openxmlformats.org/officeDocument/2006/relationships/image" Target="../media/image14.png"/><Relationship Id="rId15" Type="http://schemas.openxmlformats.org/officeDocument/2006/relationships/image" Target="../media/image1.png"/><Relationship Id="rId14" Type="http://schemas.openxmlformats.org/officeDocument/2006/relationships/tags" Target="../tags/tag173.xml"/><Relationship Id="rId13" Type="http://schemas.openxmlformats.org/officeDocument/2006/relationships/tags" Target="../tags/tag172.xml"/><Relationship Id="rId12" Type="http://schemas.openxmlformats.org/officeDocument/2006/relationships/tags" Target="../tags/tag171.xml"/><Relationship Id="rId11" Type="http://schemas.openxmlformats.org/officeDocument/2006/relationships/tags" Target="../tags/tag170.xml"/><Relationship Id="rId10" Type="http://schemas.openxmlformats.org/officeDocument/2006/relationships/image" Target="../media/image11.pn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25.svg"/><Relationship Id="rId7" Type="http://schemas.openxmlformats.org/officeDocument/2006/relationships/image" Target="../media/image24.png"/><Relationship Id="rId6" Type="http://schemas.openxmlformats.org/officeDocument/2006/relationships/tags" Target="../tags/tag181.xml"/><Relationship Id="rId5" Type="http://schemas.openxmlformats.org/officeDocument/2006/relationships/image" Target="../media/image5.png"/><Relationship Id="rId4" Type="http://schemas.openxmlformats.org/officeDocument/2006/relationships/image" Target="../media/image15.png"/><Relationship Id="rId3" Type="http://schemas.openxmlformats.org/officeDocument/2006/relationships/tags" Target="../tags/tag180.xml"/><Relationship Id="rId25" Type="http://schemas.openxmlformats.org/officeDocument/2006/relationships/slideLayout" Target="../slideLayouts/slideLayout24.xml"/><Relationship Id="rId24" Type="http://schemas.openxmlformats.org/officeDocument/2006/relationships/image" Target="../media/image33.png"/><Relationship Id="rId23" Type="http://schemas.openxmlformats.org/officeDocument/2006/relationships/image" Target="../media/image30.png"/><Relationship Id="rId22" Type="http://schemas.openxmlformats.org/officeDocument/2006/relationships/image" Target="../media/image29.png"/><Relationship Id="rId21" Type="http://schemas.openxmlformats.org/officeDocument/2006/relationships/tags" Target="../tags/tag190.xml"/><Relationship Id="rId20" Type="http://schemas.openxmlformats.org/officeDocument/2006/relationships/tags" Target="../tags/tag189.xml"/><Relationship Id="rId2" Type="http://schemas.openxmlformats.org/officeDocument/2006/relationships/tags" Target="../tags/tag179.xml"/><Relationship Id="rId19" Type="http://schemas.openxmlformats.org/officeDocument/2006/relationships/tags" Target="../tags/tag188.xml"/><Relationship Id="rId18" Type="http://schemas.openxmlformats.org/officeDocument/2006/relationships/tags" Target="../tags/tag187.xml"/><Relationship Id="rId17" Type="http://schemas.openxmlformats.org/officeDocument/2006/relationships/tags" Target="../tags/tag186.xml"/><Relationship Id="rId16" Type="http://schemas.openxmlformats.org/officeDocument/2006/relationships/image" Target="../media/image14.png"/><Relationship Id="rId15" Type="http://schemas.openxmlformats.org/officeDocument/2006/relationships/image" Target="../media/image1.png"/><Relationship Id="rId14" Type="http://schemas.openxmlformats.org/officeDocument/2006/relationships/tags" Target="../tags/tag185.xml"/><Relationship Id="rId13" Type="http://schemas.openxmlformats.org/officeDocument/2006/relationships/tags" Target="../tags/tag184.xml"/><Relationship Id="rId12" Type="http://schemas.openxmlformats.org/officeDocument/2006/relationships/tags" Target="../tags/tag183.xml"/><Relationship Id="rId11" Type="http://schemas.openxmlformats.org/officeDocument/2006/relationships/tags" Target="../tags/tag182.xml"/><Relationship Id="rId10" Type="http://schemas.openxmlformats.org/officeDocument/2006/relationships/image" Target="../media/image11.png"/><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25.svg"/><Relationship Id="rId7" Type="http://schemas.openxmlformats.org/officeDocument/2006/relationships/image" Target="../media/image24.png"/><Relationship Id="rId6" Type="http://schemas.openxmlformats.org/officeDocument/2006/relationships/tags" Target="../tags/tag193.xml"/><Relationship Id="rId5" Type="http://schemas.openxmlformats.org/officeDocument/2006/relationships/image" Target="../media/image5.png"/><Relationship Id="rId4" Type="http://schemas.openxmlformats.org/officeDocument/2006/relationships/image" Target="../media/image15.png"/><Relationship Id="rId3" Type="http://schemas.openxmlformats.org/officeDocument/2006/relationships/tags" Target="../tags/tag192.xml"/><Relationship Id="rId25" Type="http://schemas.openxmlformats.org/officeDocument/2006/relationships/slideLayout" Target="../slideLayouts/slideLayout24.xml"/><Relationship Id="rId24" Type="http://schemas.openxmlformats.org/officeDocument/2006/relationships/image" Target="../media/image34.png"/><Relationship Id="rId23" Type="http://schemas.openxmlformats.org/officeDocument/2006/relationships/image" Target="../media/image33.png"/><Relationship Id="rId22" Type="http://schemas.openxmlformats.org/officeDocument/2006/relationships/image" Target="../media/image30.png"/><Relationship Id="rId21" Type="http://schemas.openxmlformats.org/officeDocument/2006/relationships/image" Target="../media/image29.png"/><Relationship Id="rId20" Type="http://schemas.openxmlformats.org/officeDocument/2006/relationships/image" Target="../media/image14.png"/><Relationship Id="rId2" Type="http://schemas.openxmlformats.org/officeDocument/2006/relationships/tags" Target="../tags/tag191.xml"/><Relationship Id="rId19" Type="http://schemas.openxmlformats.org/officeDocument/2006/relationships/tags" Target="../tags/tag201.xml"/><Relationship Id="rId18" Type="http://schemas.openxmlformats.org/officeDocument/2006/relationships/tags" Target="../tags/tag200.xml"/><Relationship Id="rId17" Type="http://schemas.openxmlformats.org/officeDocument/2006/relationships/tags" Target="../tags/tag199.xml"/><Relationship Id="rId16" Type="http://schemas.openxmlformats.org/officeDocument/2006/relationships/tags" Target="../tags/tag198.xml"/><Relationship Id="rId15" Type="http://schemas.openxmlformats.org/officeDocument/2006/relationships/image" Target="../media/image1.png"/><Relationship Id="rId14" Type="http://schemas.openxmlformats.org/officeDocument/2006/relationships/tags" Target="../tags/tag197.xml"/><Relationship Id="rId13" Type="http://schemas.openxmlformats.org/officeDocument/2006/relationships/tags" Target="../tags/tag196.xml"/><Relationship Id="rId12" Type="http://schemas.openxmlformats.org/officeDocument/2006/relationships/tags" Target="../tags/tag195.xml"/><Relationship Id="rId11" Type="http://schemas.openxmlformats.org/officeDocument/2006/relationships/tags" Target="../tags/tag194.xml"/><Relationship Id="rId10" Type="http://schemas.openxmlformats.org/officeDocument/2006/relationships/image" Target="../media/image11.png"/><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206.xml"/><Relationship Id="rId5" Type="http://schemas.openxmlformats.org/officeDocument/2006/relationships/image" Target="../media/image1.png"/><Relationship Id="rId4" Type="http://schemas.openxmlformats.org/officeDocument/2006/relationships/tags" Target="../tags/tag205.xml"/><Relationship Id="rId3" Type="http://schemas.openxmlformats.org/officeDocument/2006/relationships/tags" Target="../tags/tag204.xml"/><Relationship Id="rId2" Type="http://schemas.openxmlformats.org/officeDocument/2006/relationships/tags" Target="../tags/tag203.xml"/><Relationship Id="rId1" Type="http://schemas.openxmlformats.org/officeDocument/2006/relationships/tags" Target="../tags/tag202.xml"/></Relationships>
</file>

<file path=ppt/slides/_rels/slide2.xml.rels><?xml version="1.0" encoding="UTF-8" standalone="yes"?>
<Relationships xmlns="http://schemas.openxmlformats.org/package/2006/relationships"><Relationship Id="rId9" Type="http://schemas.openxmlformats.org/officeDocument/2006/relationships/tags" Target="../tags/tag15.xml"/><Relationship Id="rId8" Type="http://schemas.openxmlformats.org/officeDocument/2006/relationships/tags" Target="../tags/tag14.xml"/><Relationship Id="rId7" Type="http://schemas.openxmlformats.org/officeDocument/2006/relationships/tags" Target="../tags/tag13.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2" Type="http://schemas.openxmlformats.org/officeDocument/2006/relationships/slideLayout" Target="../slideLayouts/slideLayout13.xml"/><Relationship Id="rId31" Type="http://schemas.openxmlformats.org/officeDocument/2006/relationships/tags" Target="../tags/tag36.xml"/><Relationship Id="rId30" Type="http://schemas.openxmlformats.org/officeDocument/2006/relationships/image" Target="../media/image1.png"/><Relationship Id="rId3" Type="http://schemas.openxmlformats.org/officeDocument/2006/relationships/tags" Target="../tags/tag9.xml"/><Relationship Id="rId29" Type="http://schemas.openxmlformats.org/officeDocument/2006/relationships/tags" Target="../tags/tag35.xml"/><Relationship Id="rId28" Type="http://schemas.openxmlformats.org/officeDocument/2006/relationships/tags" Target="../tags/tag34.xml"/><Relationship Id="rId27" Type="http://schemas.openxmlformats.org/officeDocument/2006/relationships/tags" Target="../tags/tag33.xml"/><Relationship Id="rId26" Type="http://schemas.openxmlformats.org/officeDocument/2006/relationships/tags" Target="../tags/tag32.xml"/><Relationship Id="rId25" Type="http://schemas.openxmlformats.org/officeDocument/2006/relationships/tags" Target="../tags/tag31.xml"/><Relationship Id="rId24" Type="http://schemas.openxmlformats.org/officeDocument/2006/relationships/tags" Target="../tags/tag30.xml"/><Relationship Id="rId23" Type="http://schemas.openxmlformats.org/officeDocument/2006/relationships/tags" Target="../tags/tag29.xml"/><Relationship Id="rId22" Type="http://schemas.openxmlformats.org/officeDocument/2006/relationships/tags" Target="../tags/tag28.xml"/><Relationship Id="rId21" Type="http://schemas.openxmlformats.org/officeDocument/2006/relationships/tags" Target="../tags/tag27.xml"/><Relationship Id="rId20" Type="http://schemas.openxmlformats.org/officeDocument/2006/relationships/tags" Target="../tags/tag26.xml"/><Relationship Id="rId2" Type="http://schemas.openxmlformats.org/officeDocument/2006/relationships/tags" Target="../tags/tag8.xml"/><Relationship Id="rId19" Type="http://schemas.openxmlformats.org/officeDocument/2006/relationships/tags" Target="../tags/tag25.xml"/><Relationship Id="rId18" Type="http://schemas.openxmlformats.org/officeDocument/2006/relationships/tags" Target="../tags/tag24.xml"/><Relationship Id="rId17" Type="http://schemas.openxmlformats.org/officeDocument/2006/relationships/tags" Target="../tags/tag23.xml"/><Relationship Id="rId16" Type="http://schemas.openxmlformats.org/officeDocument/2006/relationships/tags" Target="../tags/tag22.xml"/><Relationship Id="rId15" Type="http://schemas.openxmlformats.org/officeDocument/2006/relationships/tags" Target="../tags/tag21.xml"/><Relationship Id="rId14" Type="http://schemas.openxmlformats.org/officeDocument/2006/relationships/tags" Target="../tags/tag20.xml"/><Relationship Id="rId13" Type="http://schemas.openxmlformats.org/officeDocument/2006/relationships/tags" Target="../tags/tag19.xml"/><Relationship Id="rId12" Type="http://schemas.openxmlformats.org/officeDocument/2006/relationships/tags" Target="../tags/tag18.xml"/><Relationship Id="rId11" Type="http://schemas.openxmlformats.org/officeDocument/2006/relationships/tags" Target="../tags/tag17.xml"/><Relationship Id="rId10" Type="http://schemas.openxmlformats.org/officeDocument/2006/relationships/tags" Target="../tags/tag16.xml"/><Relationship Id="rId1" Type="http://schemas.openxmlformats.org/officeDocument/2006/relationships/tags" Target="../tags/tag7.xml"/></Relationships>
</file>

<file path=ppt/slides/_rels/slide20.xml.rels><?xml version="1.0" encoding="UTF-8" standalone="yes"?>
<Relationships xmlns="http://schemas.openxmlformats.org/package/2006/relationships"><Relationship Id="rId9" Type="http://schemas.openxmlformats.org/officeDocument/2006/relationships/image" Target="../media/image36.svg"/><Relationship Id="rId8" Type="http://schemas.openxmlformats.org/officeDocument/2006/relationships/image" Target="../media/image35.png"/><Relationship Id="rId7" Type="http://schemas.openxmlformats.org/officeDocument/2006/relationships/tags" Target="../tags/tag209.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5.png"/><Relationship Id="rId3" Type="http://schemas.openxmlformats.org/officeDocument/2006/relationships/tags" Target="../tags/tag208.xml"/><Relationship Id="rId27" Type="http://schemas.openxmlformats.org/officeDocument/2006/relationships/slideLayout" Target="../slideLayouts/slideLayout18.xml"/><Relationship Id="rId26" Type="http://schemas.openxmlformats.org/officeDocument/2006/relationships/tags" Target="../tags/tag220.xml"/><Relationship Id="rId25" Type="http://schemas.openxmlformats.org/officeDocument/2006/relationships/image" Target="../media/image40.png"/><Relationship Id="rId24" Type="http://schemas.openxmlformats.org/officeDocument/2006/relationships/image" Target="../media/image39.png"/><Relationship Id="rId23" Type="http://schemas.openxmlformats.org/officeDocument/2006/relationships/image" Target="../media/image38.png"/><Relationship Id="rId22" Type="http://schemas.openxmlformats.org/officeDocument/2006/relationships/image" Target="../media/image37.png"/><Relationship Id="rId21" Type="http://schemas.openxmlformats.org/officeDocument/2006/relationships/tags" Target="../tags/tag219.xml"/><Relationship Id="rId20" Type="http://schemas.openxmlformats.org/officeDocument/2006/relationships/tags" Target="../tags/tag218.xml"/><Relationship Id="rId2" Type="http://schemas.openxmlformats.org/officeDocument/2006/relationships/tags" Target="../tags/tag207.xml"/><Relationship Id="rId19" Type="http://schemas.openxmlformats.org/officeDocument/2006/relationships/tags" Target="../tags/tag217.xml"/><Relationship Id="rId18" Type="http://schemas.openxmlformats.org/officeDocument/2006/relationships/tags" Target="../tags/tag216.xml"/><Relationship Id="rId17" Type="http://schemas.openxmlformats.org/officeDocument/2006/relationships/tags" Target="../tags/tag215.xml"/><Relationship Id="rId16" Type="http://schemas.openxmlformats.org/officeDocument/2006/relationships/image" Target="../media/image1.png"/><Relationship Id="rId15" Type="http://schemas.openxmlformats.org/officeDocument/2006/relationships/tags" Target="../tags/tag214.xml"/><Relationship Id="rId14" Type="http://schemas.openxmlformats.org/officeDocument/2006/relationships/tags" Target="../tags/tag213.xml"/><Relationship Id="rId13" Type="http://schemas.openxmlformats.org/officeDocument/2006/relationships/tags" Target="../tags/tag212.xml"/><Relationship Id="rId12" Type="http://schemas.openxmlformats.org/officeDocument/2006/relationships/tags" Target="../tags/tag211.xml"/><Relationship Id="rId11" Type="http://schemas.openxmlformats.org/officeDocument/2006/relationships/tags" Target="../tags/tag210.xml"/><Relationship Id="rId10" Type="http://schemas.openxmlformats.org/officeDocument/2006/relationships/image" Target="../media/image11.png"/><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9" Type="http://schemas.openxmlformats.org/officeDocument/2006/relationships/image" Target="../media/image36.svg"/><Relationship Id="rId8" Type="http://schemas.openxmlformats.org/officeDocument/2006/relationships/image" Target="../media/image35.png"/><Relationship Id="rId7" Type="http://schemas.openxmlformats.org/officeDocument/2006/relationships/tags" Target="../tags/tag22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5.png"/><Relationship Id="rId3" Type="http://schemas.openxmlformats.org/officeDocument/2006/relationships/tags" Target="../tags/tag222.xml"/><Relationship Id="rId27" Type="http://schemas.openxmlformats.org/officeDocument/2006/relationships/slideLayout" Target="../slideLayouts/slideLayout18.xml"/><Relationship Id="rId26" Type="http://schemas.openxmlformats.org/officeDocument/2006/relationships/tags" Target="../tags/tag234.xml"/><Relationship Id="rId25" Type="http://schemas.openxmlformats.org/officeDocument/2006/relationships/image" Target="../media/image44.png"/><Relationship Id="rId24" Type="http://schemas.openxmlformats.org/officeDocument/2006/relationships/image" Target="../media/image43.png"/><Relationship Id="rId23" Type="http://schemas.openxmlformats.org/officeDocument/2006/relationships/image" Target="../media/image42.png"/><Relationship Id="rId22" Type="http://schemas.openxmlformats.org/officeDocument/2006/relationships/image" Target="../media/image41.png"/><Relationship Id="rId21" Type="http://schemas.openxmlformats.org/officeDocument/2006/relationships/tags" Target="../tags/tag233.xml"/><Relationship Id="rId20" Type="http://schemas.openxmlformats.org/officeDocument/2006/relationships/tags" Target="../tags/tag232.xml"/><Relationship Id="rId2" Type="http://schemas.openxmlformats.org/officeDocument/2006/relationships/tags" Target="../tags/tag221.xml"/><Relationship Id="rId19" Type="http://schemas.openxmlformats.org/officeDocument/2006/relationships/tags" Target="../tags/tag231.xml"/><Relationship Id="rId18" Type="http://schemas.openxmlformats.org/officeDocument/2006/relationships/tags" Target="../tags/tag230.xml"/><Relationship Id="rId17" Type="http://schemas.openxmlformats.org/officeDocument/2006/relationships/tags" Target="../tags/tag229.xml"/><Relationship Id="rId16" Type="http://schemas.openxmlformats.org/officeDocument/2006/relationships/image" Target="../media/image1.png"/><Relationship Id="rId15" Type="http://schemas.openxmlformats.org/officeDocument/2006/relationships/tags" Target="../tags/tag228.xml"/><Relationship Id="rId14" Type="http://schemas.openxmlformats.org/officeDocument/2006/relationships/tags" Target="../tags/tag227.xml"/><Relationship Id="rId13" Type="http://schemas.openxmlformats.org/officeDocument/2006/relationships/tags" Target="../tags/tag226.xml"/><Relationship Id="rId12" Type="http://schemas.openxmlformats.org/officeDocument/2006/relationships/tags" Target="../tags/tag225.xml"/><Relationship Id="rId11" Type="http://schemas.openxmlformats.org/officeDocument/2006/relationships/tags" Target="../tags/tag224.xml"/><Relationship Id="rId10" Type="http://schemas.openxmlformats.org/officeDocument/2006/relationships/image" Target="../media/image11.png"/><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9" Type="http://schemas.openxmlformats.org/officeDocument/2006/relationships/image" Target="../media/image36.svg"/><Relationship Id="rId8" Type="http://schemas.openxmlformats.org/officeDocument/2006/relationships/image" Target="../media/image35.png"/><Relationship Id="rId7" Type="http://schemas.openxmlformats.org/officeDocument/2006/relationships/tags" Target="../tags/tag23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5.png"/><Relationship Id="rId3" Type="http://schemas.openxmlformats.org/officeDocument/2006/relationships/tags" Target="../tags/tag236.xml"/><Relationship Id="rId24" Type="http://schemas.openxmlformats.org/officeDocument/2006/relationships/slideLayout" Target="../slideLayouts/slideLayout18.xml"/><Relationship Id="rId23" Type="http://schemas.openxmlformats.org/officeDocument/2006/relationships/tags" Target="../tags/tag248.xml"/><Relationship Id="rId22" Type="http://schemas.openxmlformats.org/officeDocument/2006/relationships/image" Target="../media/image45.png"/><Relationship Id="rId21" Type="http://schemas.openxmlformats.org/officeDocument/2006/relationships/tags" Target="../tags/tag247.xml"/><Relationship Id="rId20" Type="http://schemas.openxmlformats.org/officeDocument/2006/relationships/tags" Target="../tags/tag246.xml"/><Relationship Id="rId2" Type="http://schemas.openxmlformats.org/officeDocument/2006/relationships/tags" Target="../tags/tag235.xml"/><Relationship Id="rId19" Type="http://schemas.openxmlformats.org/officeDocument/2006/relationships/tags" Target="../tags/tag245.xml"/><Relationship Id="rId18" Type="http://schemas.openxmlformats.org/officeDocument/2006/relationships/tags" Target="../tags/tag244.xml"/><Relationship Id="rId17" Type="http://schemas.openxmlformats.org/officeDocument/2006/relationships/tags" Target="../tags/tag243.xml"/><Relationship Id="rId16" Type="http://schemas.openxmlformats.org/officeDocument/2006/relationships/image" Target="../media/image1.png"/><Relationship Id="rId15" Type="http://schemas.openxmlformats.org/officeDocument/2006/relationships/tags" Target="../tags/tag242.xml"/><Relationship Id="rId14" Type="http://schemas.openxmlformats.org/officeDocument/2006/relationships/tags" Target="../tags/tag241.xml"/><Relationship Id="rId13" Type="http://schemas.openxmlformats.org/officeDocument/2006/relationships/tags" Target="../tags/tag240.xml"/><Relationship Id="rId12" Type="http://schemas.openxmlformats.org/officeDocument/2006/relationships/tags" Target="../tags/tag239.xml"/><Relationship Id="rId11" Type="http://schemas.openxmlformats.org/officeDocument/2006/relationships/tags" Target="../tags/tag238.xml"/><Relationship Id="rId10" Type="http://schemas.openxmlformats.org/officeDocument/2006/relationships/image" Target="../media/image11.png"/><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9" Type="http://schemas.openxmlformats.org/officeDocument/2006/relationships/image" Target="../media/image36.svg"/><Relationship Id="rId8" Type="http://schemas.openxmlformats.org/officeDocument/2006/relationships/image" Target="../media/image35.png"/><Relationship Id="rId7" Type="http://schemas.openxmlformats.org/officeDocument/2006/relationships/tags" Target="../tags/tag25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5.png"/><Relationship Id="rId3" Type="http://schemas.openxmlformats.org/officeDocument/2006/relationships/tags" Target="../tags/tag250.xml"/><Relationship Id="rId27" Type="http://schemas.openxmlformats.org/officeDocument/2006/relationships/slideLayout" Target="../slideLayouts/slideLayout18.xml"/><Relationship Id="rId26" Type="http://schemas.openxmlformats.org/officeDocument/2006/relationships/tags" Target="../tags/tag262.xml"/><Relationship Id="rId25" Type="http://schemas.openxmlformats.org/officeDocument/2006/relationships/image" Target="../media/image49.png"/><Relationship Id="rId24" Type="http://schemas.openxmlformats.org/officeDocument/2006/relationships/image" Target="../media/image48.png"/><Relationship Id="rId23" Type="http://schemas.openxmlformats.org/officeDocument/2006/relationships/image" Target="../media/image47.png"/><Relationship Id="rId22" Type="http://schemas.openxmlformats.org/officeDocument/2006/relationships/image" Target="../media/image46.png"/><Relationship Id="rId21" Type="http://schemas.openxmlformats.org/officeDocument/2006/relationships/tags" Target="../tags/tag261.xml"/><Relationship Id="rId20" Type="http://schemas.openxmlformats.org/officeDocument/2006/relationships/tags" Target="../tags/tag260.xml"/><Relationship Id="rId2" Type="http://schemas.openxmlformats.org/officeDocument/2006/relationships/tags" Target="../tags/tag249.xml"/><Relationship Id="rId19" Type="http://schemas.openxmlformats.org/officeDocument/2006/relationships/tags" Target="../tags/tag259.xml"/><Relationship Id="rId18" Type="http://schemas.openxmlformats.org/officeDocument/2006/relationships/tags" Target="../tags/tag258.xml"/><Relationship Id="rId17" Type="http://schemas.openxmlformats.org/officeDocument/2006/relationships/tags" Target="../tags/tag257.xml"/><Relationship Id="rId16" Type="http://schemas.openxmlformats.org/officeDocument/2006/relationships/image" Target="../media/image1.png"/><Relationship Id="rId15" Type="http://schemas.openxmlformats.org/officeDocument/2006/relationships/tags" Target="../tags/tag256.xml"/><Relationship Id="rId14" Type="http://schemas.openxmlformats.org/officeDocument/2006/relationships/tags" Target="../tags/tag255.xml"/><Relationship Id="rId13" Type="http://schemas.openxmlformats.org/officeDocument/2006/relationships/tags" Target="../tags/tag254.xml"/><Relationship Id="rId12" Type="http://schemas.openxmlformats.org/officeDocument/2006/relationships/tags" Target="../tags/tag253.xml"/><Relationship Id="rId11" Type="http://schemas.openxmlformats.org/officeDocument/2006/relationships/tags" Target="../tags/tag252.xml"/><Relationship Id="rId10" Type="http://schemas.openxmlformats.org/officeDocument/2006/relationships/image" Target="../media/image11.png"/><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9" Type="http://schemas.openxmlformats.org/officeDocument/2006/relationships/image" Target="../media/image36.svg"/><Relationship Id="rId8" Type="http://schemas.openxmlformats.org/officeDocument/2006/relationships/image" Target="../media/image35.png"/><Relationship Id="rId7" Type="http://schemas.openxmlformats.org/officeDocument/2006/relationships/tags" Target="../tags/tag265.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5.png"/><Relationship Id="rId3" Type="http://schemas.openxmlformats.org/officeDocument/2006/relationships/tags" Target="../tags/tag264.xml"/><Relationship Id="rId25" Type="http://schemas.openxmlformats.org/officeDocument/2006/relationships/slideLayout" Target="../slideLayouts/slideLayout18.xml"/><Relationship Id="rId24" Type="http://schemas.openxmlformats.org/officeDocument/2006/relationships/tags" Target="../tags/tag276.xml"/><Relationship Id="rId23" Type="http://schemas.openxmlformats.org/officeDocument/2006/relationships/image" Target="../media/image51.png"/><Relationship Id="rId22" Type="http://schemas.openxmlformats.org/officeDocument/2006/relationships/image" Target="../media/image50.png"/><Relationship Id="rId21" Type="http://schemas.openxmlformats.org/officeDocument/2006/relationships/tags" Target="../tags/tag275.xml"/><Relationship Id="rId20" Type="http://schemas.openxmlformats.org/officeDocument/2006/relationships/tags" Target="../tags/tag274.xml"/><Relationship Id="rId2" Type="http://schemas.openxmlformats.org/officeDocument/2006/relationships/tags" Target="../tags/tag263.xml"/><Relationship Id="rId19" Type="http://schemas.openxmlformats.org/officeDocument/2006/relationships/tags" Target="../tags/tag273.xml"/><Relationship Id="rId18" Type="http://schemas.openxmlformats.org/officeDocument/2006/relationships/tags" Target="../tags/tag272.xml"/><Relationship Id="rId17" Type="http://schemas.openxmlformats.org/officeDocument/2006/relationships/tags" Target="../tags/tag271.xml"/><Relationship Id="rId16" Type="http://schemas.openxmlformats.org/officeDocument/2006/relationships/image" Target="../media/image1.png"/><Relationship Id="rId15" Type="http://schemas.openxmlformats.org/officeDocument/2006/relationships/tags" Target="../tags/tag270.xml"/><Relationship Id="rId14" Type="http://schemas.openxmlformats.org/officeDocument/2006/relationships/tags" Target="../tags/tag269.xml"/><Relationship Id="rId13" Type="http://schemas.openxmlformats.org/officeDocument/2006/relationships/tags" Target="../tags/tag268.xml"/><Relationship Id="rId12" Type="http://schemas.openxmlformats.org/officeDocument/2006/relationships/tags" Target="../tags/tag267.xml"/><Relationship Id="rId11" Type="http://schemas.openxmlformats.org/officeDocument/2006/relationships/tags" Target="../tags/tag266.xml"/><Relationship Id="rId10" Type="http://schemas.openxmlformats.org/officeDocument/2006/relationships/image" Target="../media/image11.png"/><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9" Type="http://schemas.openxmlformats.org/officeDocument/2006/relationships/image" Target="../media/image36.svg"/><Relationship Id="rId8" Type="http://schemas.openxmlformats.org/officeDocument/2006/relationships/image" Target="../media/image35.png"/><Relationship Id="rId7" Type="http://schemas.openxmlformats.org/officeDocument/2006/relationships/tags" Target="../tags/tag279.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5.png"/><Relationship Id="rId3" Type="http://schemas.openxmlformats.org/officeDocument/2006/relationships/tags" Target="../tags/tag278.xml"/><Relationship Id="rId26" Type="http://schemas.openxmlformats.org/officeDocument/2006/relationships/slideLayout" Target="../slideLayouts/slideLayout18.xml"/><Relationship Id="rId25" Type="http://schemas.openxmlformats.org/officeDocument/2006/relationships/tags" Target="../tags/tag290.xml"/><Relationship Id="rId24" Type="http://schemas.openxmlformats.org/officeDocument/2006/relationships/image" Target="../media/image54.png"/><Relationship Id="rId23" Type="http://schemas.openxmlformats.org/officeDocument/2006/relationships/image" Target="../media/image53.png"/><Relationship Id="rId22" Type="http://schemas.openxmlformats.org/officeDocument/2006/relationships/image" Target="../media/image52.png"/><Relationship Id="rId21" Type="http://schemas.openxmlformats.org/officeDocument/2006/relationships/tags" Target="../tags/tag289.xml"/><Relationship Id="rId20" Type="http://schemas.openxmlformats.org/officeDocument/2006/relationships/tags" Target="../tags/tag288.xml"/><Relationship Id="rId2" Type="http://schemas.openxmlformats.org/officeDocument/2006/relationships/tags" Target="../tags/tag277.xml"/><Relationship Id="rId19" Type="http://schemas.openxmlformats.org/officeDocument/2006/relationships/tags" Target="../tags/tag287.xml"/><Relationship Id="rId18" Type="http://schemas.openxmlformats.org/officeDocument/2006/relationships/tags" Target="../tags/tag286.xml"/><Relationship Id="rId17" Type="http://schemas.openxmlformats.org/officeDocument/2006/relationships/tags" Target="../tags/tag285.xml"/><Relationship Id="rId16" Type="http://schemas.openxmlformats.org/officeDocument/2006/relationships/image" Target="../media/image1.png"/><Relationship Id="rId15" Type="http://schemas.openxmlformats.org/officeDocument/2006/relationships/tags" Target="../tags/tag284.xml"/><Relationship Id="rId14" Type="http://schemas.openxmlformats.org/officeDocument/2006/relationships/tags" Target="../tags/tag283.xml"/><Relationship Id="rId13" Type="http://schemas.openxmlformats.org/officeDocument/2006/relationships/tags" Target="../tags/tag282.xml"/><Relationship Id="rId12" Type="http://schemas.openxmlformats.org/officeDocument/2006/relationships/tags" Target="../tags/tag281.xml"/><Relationship Id="rId11" Type="http://schemas.openxmlformats.org/officeDocument/2006/relationships/tags" Target="../tags/tag280.xml"/><Relationship Id="rId10" Type="http://schemas.openxmlformats.org/officeDocument/2006/relationships/image" Target="../media/image11.png"/><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295.xml"/><Relationship Id="rId5" Type="http://schemas.openxmlformats.org/officeDocument/2006/relationships/image" Target="../media/image1.png"/><Relationship Id="rId4" Type="http://schemas.openxmlformats.org/officeDocument/2006/relationships/tags" Target="../tags/tag294.xml"/><Relationship Id="rId3" Type="http://schemas.openxmlformats.org/officeDocument/2006/relationships/tags" Target="../tags/tag293.xml"/><Relationship Id="rId2" Type="http://schemas.openxmlformats.org/officeDocument/2006/relationships/tags" Target="../tags/tag292.xml"/><Relationship Id="rId1" Type="http://schemas.openxmlformats.org/officeDocument/2006/relationships/tags" Target="../tags/tag291.xml"/></Relationships>
</file>

<file path=ppt/slides/_rels/slide27.xml.rels><?xml version="1.0" encoding="UTF-8" standalone="yes"?>
<Relationships xmlns="http://schemas.openxmlformats.org/package/2006/relationships"><Relationship Id="rId9" Type="http://schemas.openxmlformats.org/officeDocument/2006/relationships/image" Target="../media/image55.png"/><Relationship Id="rId8" Type="http://schemas.openxmlformats.org/officeDocument/2006/relationships/tags" Target="../tags/tag298.xml"/><Relationship Id="rId7" Type="http://schemas.openxmlformats.org/officeDocument/2006/relationships/image" Target="../media/image9.png"/><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5.png"/><Relationship Id="rId3" Type="http://schemas.openxmlformats.org/officeDocument/2006/relationships/tags" Target="../tags/tag297.xml"/><Relationship Id="rId2" Type="http://schemas.openxmlformats.org/officeDocument/2006/relationships/tags" Target="../tags/tag296.xml"/><Relationship Id="rId19" Type="http://schemas.openxmlformats.org/officeDocument/2006/relationships/slideLayout" Target="../slideLayouts/slideLayout18.xml"/><Relationship Id="rId18" Type="http://schemas.openxmlformats.org/officeDocument/2006/relationships/tags" Target="../tags/tag303.xml"/><Relationship Id="rId17" Type="http://schemas.openxmlformats.org/officeDocument/2006/relationships/image" Target="../media/image58.png"/><Relationship Id="rId16" Type="http://schemas.openxmlformats.org/officeDocument/2006/relationships/image" Target="../media/image57.png"/><Relationship Id="rId15" Type="http://schemas.openxmlformats.org/officeDocument/2006/relationships/image" Target="../media/image1.png"/><Relationship Id="rId14" Type="http://schemas.openxmlformats.org/officeDocument/2006/relationships/tags" Target="../tags/tag302.xml"/><Relationship Id="rId13" Type="http://schemas.openxmlformats.org/officeDocument/2006/relationships/tags" Target="../tags/tag301.xml"/><Relationship Id="rId12" Type="http://schemas.openxmlformats.org/officeDocument/2006/relationships/tags" Target="../tags/tag300.xml"/><Relationship Id="rId11" Type="http://schemas.openxmlformats.org/officeDocument/2006/relationships/tags" Target="../tags/tag299.xml"/><Relationship Id="rId10" Type="http://schemas.openxmlformats.org/officeDocument/2006/relationships/image" Target="../media/image56.svg"/><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9" Type="http://schemas.openxmlformats.org/officeDocument/2006/relationships/image" Target="../media/image55.png"/><Relationship Id="rId8" Type="http://schemas.openxmlformats.org/officeDocument/2006/relationships/tags" Target="../tags/tag306.xml"/><Relationship Id="rId7" Type="http://schemas.openxmlformats.org/officeDocument/2006/relationships/image" Target="../media/image9.png"/><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5.png"/><Relationship Id="rId3" Type="http://schemas.openxmlformats.org/officeDocument/2006/relationships/tags" Target="../tags/tag305.xml"/><Relationship Id="rId24" Type="http://schemas.openxmlformats.org/officeDocument/2006/relationships/slideLayout" Target="../slideLayouts/slideLayout18.xml"/><Relationship Id="rId23" Type="http://schemas.openxmlformats.org/officeDocument/2006/relationships/tags" Target="../tags/tag311.xml"/><Relationship Id="rId22" Type="http://schemas.openxmlformats.org/officeDocument/2006/relationships/image" Target="../media/image65.png"/><Relationship Id="rId21" Type="http://schemas.openxmlformats.org/officeDocument/2006/relationships/image" Target="../media/image64.png"/><Relationship Id="rId20" Type="http://schemas.openxmlformats.org/officeDocument/2006/relationships/image" Target="../media/image63.png"/><Relationship Id="rId2" Type="http://schemas.openxmlformats.org/officeDocument/2006/relationships/tags" Target="../tags/tag304.xml"/><Relationship Id="rId19" Type="http://schemas.openxmlformats.org/officeDocument/2006/relationships/image" Target="../media/image62.png"/><Relationship Id="rId18" Type="http://schemas.openxmlformats.org/officeDocument/2006/relationships/image" Target="../media/image61.png"/><Relationship Id="rId17" Type="http://schemas.openxmlformats.org/officeDocument/2006/relationships/image" Target="../media/image60.png"/><Relationship Id="rId16" Type="http://schemas.openxmlformats.org/officeDocument/2006/relationships/image" Target="../media/image59.png"/><Relationship Id="rId15" Type="http://schemas.openxmlformats.org/officeDocument/2006/relationships/image" Target="../media/image1.png"/><Relationship Id="rId14" Type="http://schemas.openxmlformats.org/officeDocument/2006/relationships/tags" Target="../tags/tag310.xml"/><Relationship Id="rId13" Type="http://schemas.openxmlformats.org/officeDocument/2006/relationships/tags" Target="../tags/tag309.xml"/><Relationship Id="rId12" Type="http://schemas.openxmlformats.org/officeDocument/2006/relationships/tags" Target="../tags/tag308.xml"/><Relationship Id="rId11" Type="http://schemas.openxmlformats.org/officeDocument/2006/relationships/tags" Target="../tags/tag307.xml"/><Relationship Id="rId10" Type="http://schemas.openxmlformats.org/officeDocument/2006/relationships/image" Target="../media/image56.svg"/><Relationship Id="rId1" Type="http://schemas.openxmlformats.org/officeDocument/2006/relationships/image" Target="../media/image2.png"/></Relationships>
</file>

<file path=ppt/slides/_rels/slide29.xml.rels><?xml version="1.0" encoding="UTF-8" standalone="yes"?>
<Relationships xmlns="http://schemas.openxmlformats.org/package/2006/relationships"><Relationship Id="rId7" Type="http://schemas.openxmlformats.org/officeDocument/2006/relationships/slideLayout" Target="../slideLayouts/slideLayout23.xml"/><Relationship Id="rId6" Type="http://schemas.openxmlformats.org/officeDocument/2006/relationships/tags" Target="../tags/tag316.xml"/><Relationship Id="rId5" Type="http://schemas.openxmlformats.org/officeDocument/2006/relationships/tags" Target="../tags/tag315.xml"/><Relationship Id="rId4" Type="http://schemas.openxmlformats.org/officeDocument/2006/relationships/image" Target="../media/image1.png"/><Relationship Id="rId3" Type="http://schemas.openxmlformats.org/officeDocument/2006/relationships/tags" Target="../tags/tag314.xml"/><Relationship Id="rId2" Type="http://schemas.openxmlformats.org/officeDocument/2006/relationships/tags" Target="../tags/tag313.xml"/><Relationship Id="rId1" Type="http://schemas.openxmlformats.org/officeDocument/2006/relationships/tags" Target="../tags/tag312.xml"/></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41.xml"/><Relationship Id="rId5" Type="http://schemas.openxmlformats.org/officeDocument/2006/relationships/image" Target="../media/image1.png"/><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s>
</file>

<file path=ppt/slides/_rels/slide4.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6.svg"/><Relationship Id="rId7" Type="http://schemas.openxmlformats.org/officeDocument/2006/relationships/image" Target="../media/image5.png"/><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tags" Target="../tags/tag44.xml"/><Relationship Id="rId3" Type="http://schemas.openxmlformats.org/officeDocument/2006/relationships/tags" Target="../tags/tag43.xml"/><Relationship Id="rId23" Type="http://schemas.openxmlformats.org/officeDocument/2006/relationships/slideLayout" Target="../slideLayouts/slideLayout24.xml"/><Relationship Id="rId22" Type="http://schemas.openxmlformats.org/officeDocument/2006/relationships/image" Target="../media/image13.png"/><Relationship Id="rId21" Type="http://schemas.openxmlformats.org/officeDocument/2006/relationships/image" Target="../media/image1.png"/><Relationship Id="rId20" Type="http://schemas.openxmlformats.org/officeDocument/2006/relationships/tags" Target="../tags/tag50.xml"/><Relationship Id="rId2" Type="http://schemas.openxmlformats.org/officeDocument/2006/relationships/tags" Target="../tags/tag42.xml"/><Relationship Id="rId19" Type="http://schemas.openxmlformats.org/officeDocument/2006/relationships/tags" Target="../tags/tag49.xml"/><Relationship Id="rId18" Type="http://schemas.openxmlformats.org/officeDocument/2006/relationships/tags" Target="../tags/tag48.xml"/><Relationship Id="rId17" Type="http://schemas.openxmlformats.org/officeDocument/2006/relationships/tags" Target="../tags/tag47.xml"/><Relationship Id="rId16" Type="http://schemas.openxmlformats.org/officeDocument/2006/relationships/tags" Target="../tags/tag46.xml"/><Relationship Id="rId15" Type="http://schemas.openxmlformats.org/officeDocument/2006/relationships/tags" Target="../tags/tag45.xml"/><Relationship Id="rId14" Type="http://schemas.openxmlformats.org/officeDocument/2006/relationships/image" Target="../media/image12.svg"/><Relationship Id="rId13" Type="http://schemas.openxmlformats.org/officeDocument/2006/relationships/image" Target="../media/image11.png"/><Relationship Id="rId12" Type="http://schemas.openxmlformats.org/officeDocument/2006/relationships/image" Target="../media/image10.svg"/><Relationship Id="rId11" Type="http://schemas.openxmlformats.org/officeDocument/2006/relationships/image" Target="../media/image9.png"/><Relationship Id="rId10" Type="http://schemas.openxmlformats.org/officeDocument/2006/relationships/image" Target="../media/image8.sv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image" Target="../media/image4.svg"/><Relationship Id="rId7" Type="http://schemas.openxmlformats.org/officeDocument/2006/relationships/image" Target="../media/image3.png"/><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image" Target="../media/image1.png"/><Relationship Id="rId3" Type="http://schemas.openxmlformats.org/officeDocument/2006/relationships/tags" Target="../tags/tag52.xml"/><Relationship Id="rId24" Type="http://schemas.openxmlformats.org/officeDocument/2006/relationships/slideLayout" Target="../slideLayouts/slideLayout29.xml"/><Relationship Id="rId23" Type="http://schemas.openxmlformats.org/officeDocument/2006/relationships/tags" Target="../tags/tag60.xml"/><Relationship Id="rId22" Type="http://schemas.openxmlformats.org/officeDocument/2006/relationships/image" Target="../media/image14.png"/><Relationship Id="rId21" Type="http://schemas.openxmlformats.org/officeDocument/2006/relationships/tags" Target="../tags/tag59.xml"/><Relationship Id="rId20" Type="http://schemas.openxmlformats.org/officeDocument/2006/relationships/tags" Target="../tags/tag58.xml"/><Relationship Id="rId2" Type="http://schemas.openxmlformats.org/officeDocument/2006/relationships/tags" Target="../tags/tag51.xml"/><Relationship Id="rId19" Type="http://schemas.openxmlformats.org/officeDocument/2006/relationships/tags" Target="../tags/tag57.xml"/><Relationship Id="rId18" Type="http://schemas.openxmlformats.org/officeDocument/2006/relationships/tags" Target="../tags/tag56.xml"/><Relationship Id="rId17" Type="http://schemas.openxmlformats.org/officeDocument/2006/relationships/tags" Target="../tags/tag55.xml"/><Relationship Id="rId16" Type="http://schemas.openxmlformats.org/officeDocument/2006/relationships/image" Target="../media/image12.svg"/><Relationship Id="rId15" Type="http://schemas.openxmlformats.org/officeDocument/2006/relationships/image" Target="../media/image11.png"/><Relationship Id="rId14" Type="http://schemas.openxmlformats.org/officeDocument/2006/relationships/image" Target="../media/image10.svg"/><Relationship Id="rId13" Type="http://schemas.openxmlformats.org/officeDocument/2006/relationships/image" Target="../media/image9.png"/><Relationship Id="rId12" Type="http://schemas.openxmlformats.org/officeDocument/2006/relationships/image" Target="../media/image8.svg"/><Relationship Id="rId11" Type="http://schemas.openxmlformats.org/officeDocument/2006/relationships/image" Target="../media/image7.png"/><Relationship Id="rId10" Type="http://schemas.openxmlformats.org/officeDocument/2006/relationships/image" Target="../media/image6.sv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6.svg"/><Relationship Id="rId7" Type="http://schemas.openxmlformats.org/officeDocument/2006/relationships/image" Target="../media/image5.png"/><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tags" Target="../tags/tag63.xml"/><Relationship Id="rId3" Type="http://schemas.openxmlformats.org/officeDocument/2006/relationships/tags" Target="../tags/tag62.xml"/><Relationship Id="rId29" Type="http://schemas.openxmlformats.org/officeDocument/2006/relationships/slideLayout" Target="../slideLayouts/slideLayout24.xml"/><Relationship Id="rId28" Type="http://schemas.openxmlformats.org/officeDocument/2006/relationships/tags" Target="../tags/tag76.xml"/><Relationship Id="rId27" Type="http://schemas.openxmlformats.org/officeDocument/2006/relationships/tags" Target="../tags/tag75.xml"/><Relationship Id="rId26" Type="http://schemas.openxmlformats.org/officeDocument/2006/relationships/tags" Target="../tags/tag74.xml"/><Relationship Id="rId25" Type="http://schemas.openxmlformats.org/officeDocument/2006/relationships/tags" Target="../tags/tag73.xml"/><Relationship Id="rId24" Type="http://schemas.openxmlformats.org/officeDocument/2006/relationships/image" Target="../media/image1.png"/><Relationship Id="rId23" Type="http://schemas.openxmlformats.org/officeDocument/2006/relationships/tags" Target="../tags/tag72.xml"/><Relationship Id="rId22" Type="http://schemas.openxmlformats.org/officeDocument/2006/relationships/tags" Target="../tags/tag71.xml"/><Relationship Id="rId21" Type="http://schemas.openxmlformats.org/officeDocument/2006/relationships/tags" Target="../tags/tag70.xml"/><Relationship Id="rId20" Type="http://schemas.openxmlformats.org/officeDocument/2006/relationships/tags" Target="../tags/tag69.xml"/><Relationship Id="rId2" Type="http://schemas.openxmlformats.org/officeDocument/2006/relationships/tags" Target="../tags/tag61.xml"/><Relationship Id="rId19" Type="http://schemas.openxmlformats.org/officeDocument/2006/relationships/tags" Target="../tags/tag68.xml"/><Relationship Id="rId18" Type="http://schemas.openxmlformats.org/officeDocument/2006/relationships/tags" Target="../tags/tag67.xml"/><Relationship Id="rId17" Type="http://schemas.openxmlformats.org/officeDocument/2006/relationships/tags" Target="../tags/tag66.xml"/><Relationship Id="rId16" Type="http://schemas.openxmlformats.org/officeDocument/2006/relationships/tags" Target="../tags/tag65.xml"/><Relationship Id="rId15" Type="http://schemas.openxmlformats.org/officeDocument/2006/relationships/tags" Target="../tags/tag64.xml"/><Relationship Id="rId14" Type="http://schemas.openxmlformats.org/officeDocument/2006/relationships/image" Target="../media/image12.svg"/><Relationship Id="rId13" Type="http://schemas.openxmlformats.org/officeDocument/2006/relationships/image" Target="../media/image11.png"/><Relationship Id="rId12" Type="http://schemas.openxmlformats.org/officeDocument/2006/relationships/image" Target="../media/image10.svg"/><Relationship Id="rId11" Type="http://schemas.openxmlformats.org/officeDocument/2006/relationships/image" Target="../media/image9.png"/><Relationship Id="rId10" Type="http://schemas.openxmlformats.org/officeDocument/2006/relationships/image" Target="../media/image8.sv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81.xml"/><Relationship Id="rId5" Type="http://schemas.openxmlformats.org/officeDocument/2006/relationships/image" Target="../media/image1.png"/><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tags" Target="../tags/tag77.xml"/></Relationships>
</file>

<file path=ppt/slides/_rels/slide8.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18.svg"/><Relationship Id="rId7" Type="http://schemas.openxmlformats.org/officeDocument/2006/relationships/image" Target="../media/image17.png"/><Relationship Id="rId6" Type="http://schemas.openxmlformats.org/officeDocument/2006/relationships/tags" Target="../tags/tag84.xml"/><Relationship Id="rId5" Type="http://schemas.openxmlformats.org/officeDocument/2006/relationships/image" Target="../media/image16.svg"/><Relationship Id="rId4" Type="http://schemas.openxmlformats.org/officeDocument/2006/relationships/image" Target="../media/image15.png"/><Relationship Id="rId3" Type="http://schemas.openxmlformats.org/officeDocument/2006/relationships/tags" Target="../tags/tag83.xml"/><Relationship Id="rId28" Type="http://schemas.openxmlformats.org/officeDocument/2006/relationships/slideLayout" Target="../slideLayouts/slideLayout29.xml"/><Relationship Id="rId27" Type="http://schemas.openxmlformats.org/officeDocument/2006/relationships/tags" Target="../tags/tag94.xml"/><Relationship Id="rId26" Type="http://schemas.openxmlformats.org/officeDocument/2006/relationships/image" Target="../media/image19.png"/><Relationship Id="rId25" Type="http://schemas.openxmlformats.org/officeDocument/2006/relationships/image" Target="../media/image14.png"/><Relationship Id="rId24" Type="http://schemas.openxmlformats.org/officeDocument/2006/relationships/tags" Target="../tags/tag93.xml"/><Relationship Id="rId23" Type="http://schemas.openxmlformats.org/officeDocument/2006/relationships/tags" Target="../tags/tag92.xml"/><Relationship Id="rId22" Type="http://schemas.openxmlformats.org/officeDocument/2006/relationships/tags" Target="../tags/tag91.xml"/><Relationship Id="rId21" Type="http://schemas.openxmlformats.org/officeDocument/2006/relationships/tags" Target="../tags/tag90.xml"/><Relationship Id="rId20" Type="http://schemas.openxmlformats.org/officeDocument/2006/relationships/tags" Target="../tags/tag89.xml"/><Relationship Id="rId2" Type="http://schemas.openxmlformats.org/officeDocument/2006/relationships/tags" Target="../tags/tag82.xml"/><Relationship Id="rId19" Type="http://schemas.openxmlformats.org/officeDocument/2006/relationships/tags" Target="../tags/tag88.xml"/><Relationship Id="rId18" Type="http://schemas.openxmlformats.org/officeDocument/2006/relationships/image" Target="../media/image1.png"/><Relationship Id="rId17" Type="http://schemas.openxmlformats.org/officeDocument/2006/relationships/tags" Target="../tags/tag87.xml"/><Relationship Id="rId16" Type="http://schemas.openxmlformats.org/officeDocument/2006/relationships/tags" Target="../tags/tag86.xml"/><Relationship Id="rId15" Type="http://schemas.openxmlformats.org/officeDocument/2006/relationships/tags" Target="../tags/tag85.xml"/><Relationship Id="rId14" Type="http://schemas.openxmlformats.org/officeDocument/2006/relationships/image" Target="../media/image12.svg"/><Relationship Id="rId13" Type="http://schemas.openxmlformats.org/officeDocument/2006/relationships/image" Target="../media/image11.png"/><Relationship Id="rId12" Type="http://schemas.openxmlformats.org/officeDocument/2006/relationships/image" Target="../media/image10.svg"/><Relationship Id="rId11" Type="http://schemas.openxmlformats.org/officeDocument/2006/relationships/image" Target="../media/image9.png"/><Relationship Id="rId10" Type="http://schemas.openxmlformats.org/officeDocument/2006/relationships/image" Target="../media/image8.sv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18.svg"/><Relationship Id="rId7" Type="http://schemas.openxmlformats.org/officeDocument/2006/relationships/image" Target="../media/image17.png"/><Relationship Id="rId6" Type="http://schemas.openxmlformats.org/officeDocument/2006/relationships/tags" Target="../tags/tag97.xml"/><Relationship Id="rId5" Type="http://schemas.openxmlformats.org/officeDocument/2006/relationships/image" Target="../media/image16.svg"/><Relationship Id="rId4" Type="http://schemas.openxmlformats.org/officeDocument/2006/relationships/image" Target="../media/image15.png"/><Relationship Id="rId3" Type="http://schemas.openxmlformats.org/officeDocument/2006/relationships/tags" Target="../tags/tag96.xml"/><Relationship Id="rId25" Type="http://schemas.openxmlformats.org/officeDocument/2006/relationships/slideLayout" Target="../slideLayouts/slideLayout18.xml"/><Relationship Id="rId24" Type="http://schemas.openxmlformats.org/officeDocument/2006/relationships/tags" Target="../tags/tag105.xml"/><Relationship Id="rId23" Type="http://schemas.openxmlformats.org/officeDocument/2006/relationships/tags" Target="../tags/tag104.xml"/><Relationship Id="rId22" Type="http://schemas.openxmlformats.org/officeDocument/2006/relationships/tags" Target="../tags/tag103.xml"/><Relationship Id="rId21" Type="http://schemas.openxmlformats.org/officeDocument/2006/relationships/tags" Target="../tags/tag102.xml"/><Relationship Id="rId20" Type="http://schemas.openxmlformats.org/officeDocument/2006/relationships/tags" Target="../tags/tag101.xml"/><Relationship Id="rId2" Type="http://schemas.openxmlformats.org/officeDocument/2006/relationships/tags" Target="../tags/tag95.xml"/><Relationship Id="rId19" Type="http://schemas.openxmlformats.org/officeDocument/2006/relationships/image" Target="../media/image14.png"/><Relationship Id="rId18" Type="http://schemas.openxmlformats.org/officeDocument/2006/relationships/image" Target="../media/image1.png"/><Relationship Id="rId17" Type="http://schemas.openxmlformats.org/officeDocument/2006/relationships/tags" Target="../tags/tag100.xml"/><Relationship Id="rId16" Type="http://schemas.openxmlformats.org/officeDocument/2006/relationships/tags" Target="../tags/tag99.xml"/><Relationship Id="rId15" Type="http://schemas.openxmlformats.org/officeDocument/2006/relationships/tags" Target="../tags/tag98.xml"/><Relationship Id="rId14" Type="http://schemas.openxmlformats.org/officeDocument/2006/relationships/image" Target="../media/image12.svg"/><Relationship Id="rId13" Type="http://schemas.openxmlformats.org/officeDocument/2006/relationships/image" Target="../media/image11.png"/><Relationship Id="rId12" Type="http://schemas.openxmlformats.org/officeDocument/2006/relationships/image" Target="../media/image10.svg"/><Relationship Id="rId11" Type="http://schemas.openxmlformats.org/officeDocument/2006/relationships/image" Target="../media/image9.png"/><Relationship Id="rId10" Type="http://schemas.openxmlformats.org/officeDocument/2006/relationships/image" Target="../media/image8.sv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custDataLst>
              <p:tags r:id="rId1"/>
            </p:custData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lt1"/>
              </a:solidFill>
            </a:endParaRPr>
          </a:p>
        </p:txBody>
      </p:sp>
      <p:sp>
        <p:nvSpPr>
          <p:cNvPr id="35" name="矩形 34"/>
          <p:cNvSpPr/>
          <p:nvPr>
            <p:custDataLst>
              <p:tags r:id="rId2"/>
            </p:custDataLst>
          </p:nvPr>
        </p:nvSpPr>
        <p:spPr>
          <a:xfrm>
            <a:off x="0" y="0"/>
            <a:ext cx="12227495" cy="6858000"/>
          </a:xfrm>
          <a:prstGeom prst="rect">
            <a:avLst/>
          </a:prstGeom>
          <a:gradFill flip="none" rotWithShape="1">
            <a:gsLst>
              <a:gs pos="0">
                <a:srgbClr val="0C3C7D"/>
              </a:gs>
              <a:gs pos="100000">
                <a:srgbClr val="287AA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solidFill>
                  <a:schemeClr val="lt1"/>
                </a:solidFill>
              </a:rPr>
              <a:t>  </a:t>
            </a:r>
            <a:r>
              <a:rPr lang="zh-CN" altLang="en-US" sz="5400" dirty="0">
                <a:solidFill>
                  <a:schemeClr val="lt1"/>
                </a:solidFill>
              </a:rPr>
              <a:t>ICMP Ping Client</a:t>
            </a:r>
            <a:endParaRPr lang="zh-CN" altLang="en-US" sz="5400" dirty="0">
              <a:solidFill>
                <a:schemeClr val="lt1"/>
              </a:solidFill>
            </a:endParaRPr>
          </a:p>
        </p:txBody>
      </p:sp>
      <p:sp>
        <p:nvSpPr>
          <p:cNvPr id="40" name="文本框 39"/>
          <p:cNvSpPr txBox="1"/>
          <p:nvPr>
            <p:custDataLst>
              <p:tags r:id="rId3"/>
            </p:custDataLst>
          </p:nvPr>
        </p:nvSpPr>
        <p:spPr>
          <a:xfrm>
            <a:off x="2085975" y="5018405"/>
            <a:ext cx="8783320" cy="1402080"/>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rPr>
              <a:t>Huang Hao, Zhou Yitong, Meng Yu, Chen Zijie, Wen Tianshu</a:t>
            </a:r>
            <a:endPar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rPr>
              <a:t>2024.10.11</a:t>
            </a:r>
            <a:endPar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endParaRPr>
          </a:p>
        </p:txBody>
      </p:sp>
      <p:cxnSp>
        <p:nvCxnSpPr>
          <p:cNvPr id="43" name="直接连接符 42"/>
          <p:cNvCxnSpPr/>
          <p:nvPr/>
        </p:nvCxnSpPr>
        <p:spPr bwMode="auto">
          <a:xfrm flipH="1">
            <a:off x="6655958" y="3924300"/>
            <a:ext cx="4126342" cy="0"/>
          </a:xfrm>
          <a:prstGeom prst="line">
            <a:avLst/>
          </a:prstGeom>
          <a:noFill/>
          <a:ln w="25400" cap="flat" cmpd="sng" algn="ctr">
            <a:gradFill flip="none" rotWithShape="1">
              <a:gsLst>
                <a:gs pos="100000">
                  <a:srgbClr val="FFFFFF"/>
                </a:gs>
                <a:gs pos="47000">
                  <a:sysClr val="window" lastClr="FFFFFF"/>
                </a:gs>
                <a:gs pos="0">
                  <a:sysClr val="window" lastClr="FFFFFF">
                    <a:alpha val="0"/>
                  </a:sysClr>
                </a:gs>
              </a:gsLst>
              <a:lin ang="0" scaled="1"/>
              <a:tileRect/>
            </a:gradFill>
            <a:prstDash val="solid"/>
            <a:miter lim="800000"/>
          </a:ln>
          <a:effectLst/>
          <a:extLst>
            <a:ext uri="{909E8E84-426E-40DD-AFC4-6F175D3DCCD1}">
              <a14:hiddenFill xmlns:a14="http://schemas.microsoft.com/office/drawing/2010/main">
                <a:noFill/>
              </a14:hiddenFill>
            </a:ext>
          </a:extLst>
        </p:spPr>
      </p:cxnSp>
      <p:cxnSp>
        <p:nvCxnSpPr>
          <p:cNvPr id="48" name="直接连接符 47"/>
          <p:cNvCxnSpPr/>
          <p:nvPr/>
        </p:nvCxnSpPr>
        <p:spPr bwMode="auto">
          <a:xfrm>
            <a:off x="1491295" y="3924300"/>
            <a:ext cx="4126342" cy="0"/>
          </a:xfrm>
          <a:prstGeom prst="line">
            <a:avLst/>
          </a:prstGeom>
          <a:noFill/>
          <a:ln w="25400" cap="flat" cmpd="sng" algn="ctr">
            <a:gradFill flip="none" rotWithShape="1">
              <a:gsLst>
                <a:gs pos="100000">
                  <a:srgbClr val="FFFFFF"/>
                </a:gs>
                <a:gs pos="47000">
                  <a:sysClr val="window" lastClr="FFFFFF"/>
                </a:gs>
                <a:gs pos="0">
                  <a:sysClr val="window" lastClr="FFFFFF">
                    <a:alpha val="0"/>
                  </a:sysClr>
                </a:gs>
              </a:gsLst>
              <a:lin ang="0" scaled="1"/>
              <a:tileRect/>
            </a:gradFill>
            <a:prstDash val="solid"/>
            <a:miter lim="800000"/>
          </a:ln>
          <a:effectLst/>
          <a:extLst>
            <a:ext uri="{909E8E84-426E-40DD-AFC4-6F175D3DCCD1}">
              <a14:hiddenFill xmlns:a14="http://schemas.microsoft.com/office/drawing/2010/main">
                <a:noFill/>
              </a14:hiddenFill>
            </a:ext>
          </a:extLst>
        </p:spPr>
      </p:cxnSp>
      <p:sp>
        <p:nvSpPr>
          <p:cNvPr id="3" name="school-building_73653"/>
          <p:cNvSpPr/>
          <p:nvPr>
            <p:custDataLst>
              <p:tags r:id="rId4"/>
            </p:custDataLst>
          </p:nvPr>
        </p:nvSpPr>
        <p:spPr>
          <a:xfrm>
            <a:off x="5791157" y="3731054"/>
            <a:ext cx="609685" cy="334421"/>
          </a:xfrm>
          <a:custGeom>
            <a:avLst/>
            <a:gdLst>
              <a:gd name="T0" fmla="*/ 2920 w 3062"/>
              <a:gd name="T1" fmla="*/ 820 h 1682"/>
              <a:gd name="T2" fmla="*/ 2021 w 3062"/>
              <a:gd name="T3" fmla="*/ 412 h 1682"/>
              <a:gd name="T4" fmla="*/ 2165 w 3062"/>
              <a:gd name="T5" fmla="*/ 418 h 1682"/>
              <a:gd name="T6" fmla="*/ 1987 w 3062"/>
              <a:gd name="T7" fmla="*/ 240 h 1682"/>
              <a:gd name="T8" fmla="*/ 1577 w 3062"/>
              <a:gd name="T9" fmla="*/ 6 h 1682"/>
              <a:gd name="T10" fmla="*/ 1567 w 3062"/>
              <a:gd name="T11" fmla="*/ 2 h 1682"/>
              <a:gd name="T12" fmla="*/ 1555 w 3062"/>
              <a:gd name="T13" fmla="*/ 0 h 1682"/>
              <a:gd name="T14" fmla="*/ 1545 w 3062"/>
              <a:gd name="T15" fmla="*/ 0 h 1682"/>
              <a:gd name="T16" fmla="*/ 1541 w 3062"/>
              <a:gd name="T17" fmla="*/ 0 h 1682"/>
              <a:gd name="T18" fmla="*/ 1530 w 3062"/>
              <a:gd name="T19" fmla="*/ 3 h 1682"/>
              <a:gd name="T20" fmla="*/ 1518 w 3062"/>
              <a:gd name="T21" fmla="*/ 7 h 1682"/>
              <a:gd name="T22" fmla="*/ 1111 w 3062"/>
              <a:gd name="T23" fmla="*/ 240 h 1682"/>
              <a:gd name="T24" fmla="*/ 991 w 3062"/>
              <a:gd name="T25" fmla="*/ 451 h 1682"/>
              <a:gd name="T26" fmla="*/ 1077 w 3062"/>
              <a:gd name="T27" fmla="*/ 754 h 1682"/>
              <a:gd name="T28" fmla="*/ 178 w 3062"/>
              <a:gd name="T29" fmla="*/ 1549 h 1682"/>
              <a:gd name="T30" fmla="*/ 67 w 3062"/>
              <a:gd name="T31" fmla="*/ 1682 h 1682"/>
              <a:gd name="T32" fmla="*/ 1954 w 3062"/>
              <a:gd name="T33" fmla="*/ 1682 h 1682"/>
              <a:gd name="T34" fmla="*/ 3062 w 3062"/>
              <a:gd name="T35" fmla="*/ 1616 h 1682"/>
              <a:gd name="T36" fmla="*/ 326 w 3062"/>
              <a:gd name="T37" fmla="*/ 1510 h 1682"/>
              <a:gd name="T38" fmla="*/ 459 w 3062"/>
              <a:gd name="T39" fmla="*/ 1510 h 1682"/>
              <a:gd name="T40" fmla="*/ 326 w 3062"/>
              <a:gd name="T41" fmla="*/ 922 h 1682"/>
              <a:gd name="T42" fmla="*/ 690 w 3062"/>
              <a:gd name="T43" fmla="*/ 1510 h 1682"/>
              <a:gd name="T44" fmla="*/ 690 w 3062"/>
              <a:gd name="T45" fmla="*/ 1290 h 1682"/>
              <a:gd name="T46" fmla="*/ 557 w 3062"/>
              <a:gd name="T47" fmla="*/ 1142 h 1682"/>
              <a:gd name="T48" fmla="*/ 690 w 3062"/>
              <a:gd name="T49" fmla="*/ 1142 h 1682"/>
              <a:gd name="T50" fmla="*/ 788 w 3062"/>
              <a:gd name="T51" fmla="*/ 1290 h 1682"/>
              <a:gd name="T52" fmla="*/ 921 w 3062"/>
              <a:gd name="T53" fmla="*/ 1142 h 1682"/>
              <a:gd name="T54" fmla="*/ 921 w 3062"/>
              <a:gd name="T55" fmla="*/ 922 h 1682"/>
              <a:gd name="T56" fmla="*/ 1227 w 3062"/>
              <a:gd name="T57" fmla="*/ 1479 h 1682"/>
              <a:gd name="T58" fmla="*/ 1360 w 3062"/>
              <a:gd name="T59" fmla="*/ 1479 h 1682"/>
              <a:gd name="T60" fmla="*/ 1227 w 3062"/>
              <a:gd name="T61" fmla="*/ 841 h 1682"/>
              <a:gd name="T62" fmla="*/ 1360 w 3062"/>
              <a:gd name="T63" fmla="*/ 619 h 1682"/>
              <a:gd name="T64" fmla="*/ 1360 w 3062"/>
              <a:gd name="T65" fmla="*/ 411 h 1682"/>
              <a:gd name="T66" fmla="*/ 1482 w 3062"/>
              <a:gd name="T67" fmla="*/ 1479 h 1682"/>
              <a:gd name="T68" fmla="*/ 1616 w 3062"/>
              <a:gd name="T69" fmla="*/ 1479 h 1682"/>
              <a:gd name="T70" fmla="*/ 1482 w 3062"/>
              <a:gd name="T71" fmla="*/ 841 h 1682"/>
              <a:gd name="T72" fmla="*/ 1616 w 3062"/>
              <a:gd name="T73" fmla="*/ 619 h 1682"/>
              <a:gd name="T74" fmla="*/ 1616 w 3062"/>
              <a:gd name="T75" fmla="*/ 411 h 1682"/>
              <a:gd name="T76" fmla="*/ 1737 w 3062"/>
              <a:gd name="T77" fmla="*/ 1479 h 1682"/>
              <a:gd name="T78" fmla="*/ 1871 w 3062"/>
              <a:gd name="T79" fmla="*/ 1479 h 1682"/>
              <a:gd name="T80" fmla="*/ 1737 w 3062"/>
              <a:gd name="T81" fmla="*/ 841 h 1682"/>
              <a:gd name="T82" fmla="*/ 1871 w 3062"/>
              <a:gd name="T83" fmla="*/ 619 h 1682"/>
              <a:gd name="T84" fmla="*/ 1871 w 3062"/>
              <a:gd name="T85" fmla="*/ 411 h 1682"/>
              <a:gd name="T86" fmla="*/ 2177 w 3062"/>
              <a:gd name="T87" fmla="*/ 1510 h 1682"/>
              <a:gd name="T88" fmla="*/ 2310 w 3062"/>
              <a:gd name="T89" fmla="*/ 1510 h 1682"/>
              <a:gd name="T90" fmla="*/ 2177 w 3062"/>
              <a:gd name="T91" fmla="*/ 922 h 1682"/>
              <a:gd name="T92" fmla="*/ 2541 w 3062"/>
              <a:gd name="T93" fmla="*/ 1510 h 1682"/>
              <a:gd name="T94" fmla="*/ 2541 w 3062"/>
              <a:gd name="T95" fmla="*/ 1290 h 1682"/>
              <a:gd name="T96" fmla="*/ 2408 w 3062"/>
              <a:gd name="T97" fmla="*/ 1142 h 1682"/>
              <a:gd name="T98" fmla="*/ 2541 w 3062"/>
              <a:gd name="T99" fmla="*/ 1142 h 1682"/>
              <a:gd name="T100" fmla="*/ 2639 w 3062"/>
              <a:gd name="T101" fmla="*/ 1290 h 1682"/>
              <a:gd name="T102" fmla="*/ 2772 w 3062"/>
              <a:gd name="T103" fmla="*/ 1142 h 1682"/>
              <a:gd name="T104" fmla="*/ 2772 w 3062"/>
              <a:gd name="T105" fmla="*/ 922 h 1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62" h="1682">
                <a:moveTo>
                  <a:pt x="2996" y="1549"/>
                </a:moveTo>
                <a:lnTo>
                  <a:pt x="2920" y="1549"/>
                </a:lnTo>
                <a:lnTo>
                  <a:pt x="2920" y="820"/>
                </a:lnTo>
                <a:cubicBezTo>
                  <a:pt x="2920" y="783"/>
                  <a:pt x="2890" y="754"/>
                  <a:pt x="2853" y="754"/>
                </a:cubicBezTo>
                <a:lnTo>
                  <a:pt x="2021" y="754"/>
                </a:lnTo>
                <a:lnTo>
                  <a:pt x="2021" y="412"/>
                </a:lnTo>
                <a:lnTo>
                  <a:pt x="2074" y="443"/>
                </a:lnTo>
                <a:cubicBezTo>
                  <a:pt x="2084" y="448"/>
                  <a:pt x="2096" y="451"/>
                  <a:pt x="2107" y="451"/>
                </a:cubicBezTo>
                <a:cubicBezTo>
                  <a:pt x="2130" y="451"/>
                  <a:pt x="2153" y="439"/>
                  <a:pt x="2165" y="418"/>
                </a:cubicBezTo>
                <a:cubicBezTo>
                  <a:pt x="2183" y="386"/>
                  <a:pt x="2172" y="345"/>
                  <a:pt x="2140" y="327"/>
                </a:cubicBezTo>
                <a:lnTo>
                  <a:pt x="1987" y="240"/>
                </a:lnTo>
                <a:cubicBezTo>
                  <a:pt x="1987" y="240"/>
                  <a:pt x="1987" y="240"/>
                  <a:pt x="1987" y="240"/>
                </a:cubicBezTo>
                <a:lnTo>
                  <a:pt x="1582" y="9"/>
                </a:lnTo>
                <a:cubicBezTo>
                  <a:pt x="1581" y="8"/>
                  <a:pt x="1580" y="8"/>
                  <a:pt x="1580" y="7"/>
                </a:cubicBezTo>
                <a:cubicBezTo>
                  <a:pt x="1579" y="7"/>
                  <a:pt x="1578" y="7"/>
                  <a:pt x="1577" y="6"/>
                </a:cubicBezTo>
                <a:cubicBezTo>
                  <a:pt x="1575" y="5"/>
                  <a:pt x="1573" y="4"/>
                  <a:pt x="1571" y="4"/>
                </a:cubicBezTo>
                <a:cubicBezTo>
                  <a:pt x="1570" y="3"/>
                  <a:pt x="1569" y="3"/>
                  <a:pt x="1568" y="3"/>
                </a:cubicBezTo>
                <a:cubicBezTo>
                  <a:pt x="1568" y="3"/>
                  <a:pt x="1568" y="3"/>
                  <a:pt x="1567" y="2"/>
                </a:cubicBezTo>
                <a:cubicBezTo>
                  <a:pt x="1567" y="2"/>
                  <a:pt x="1567" y="2"/>
                  <a:pt x="1566" y="2"/>
                </a:cubicBezTo>
                <a:cubicBezTo>
                  <a:pt x="1563" y="1"/>
                  <a:pt x="1560" y="1"/>
                  <a:pt x="1557" y="0"/>
                </a:cubicBezTo>
                <a:cubicBezTo>
                  <a:pt x="1557" y="0"/>
                  <a:pt x="1556" y="0"/>
                  <a:pt x="1555" y="0"/>
                </a:cubicBezTo>
                <a:cubicBezTo>
                  <a:pt x="1555" y="0"/>
                  <a:pt x="1555" y="0"/>
                  <a:pt x="1555" y="0"/>
                </a:cubicBezTo>
                <a:cubicBezTo>
                  <a:pt x="1554" y="0"/>
                  <a:pt x="1553" y="0"/>
                  <a:pt x="1552" y="0"/>
                </a:cubicBezTo>
                <a:cubicBezTo>
                  <a:pt x="1550" y="0"/>
                  <a:pt x="1548" y="0"/>
                  <a:pt x="1545" y="0"/>
                </a:cubicBezTo>
                <a:cubicBezTo>
                  <a:pt x="1545" y="0"/>
                  <a:pt x="1544" y="0"/>
                  <a:pt x="1543" y="0"/>
                </a:cubicBezTo>
                <a:cubicBezTo>
                  <a:pt x="1542" y="0"/>
                  <a:pt x="1542" y="0"/>
                  <a:pt x="1542" y="0"/>
                </a:cubicBezTo>
                <a:cubicBezTo>
                  <a:pt x="1542" y="0"/>
                  <a:pt x="1541" y="0"/>
                  <a:pt x="1541" y="0"/>
                </a:cubicBezTo>
                <a:cubicBezTo>
                  <a:pt x="1538" y="1"/>
                  <a:pt x="1534" y="1"/>
                  <a:pt x="1531" y="2"/>
                </a:cubicBezTo>
                <a:cubicBezTo>
                  <a:pt x="1531" y="2"/>
                  <a:pt x="1531" y="2"/>
                  <a:pt x="1530" y="2"/>
                </a:cubicBezTo>
                <a:cubicBezTo>
                  <a:pt x="1530" y="3"/>
                  <a:pt x="1530" y="3"/>
                  <a:pt x="1530" y="3"/>
                </a:cubicBezTo>
                <a:cubicBezTo>
                  <a:pt x="1529" y="3"/>
                  <a:pt x="1528" y="3"/>
                  <a:pt x="1527" y="4"/>
                </a:cubicBezTo>
                <a:cubicBezTo>
                  <a:pt x="1525" y="4"/>
                  <a:pt x="1523" y="5"/>
                  <a:pt x="1521" y="6"/>
                </a:cubicBezTo>
                <a:cubicBezTo>
                  <a:pt x="1520" y="7"/>
                  <a:pt x="1519" y="7"/>
                  <a:pt x="1518" y="7"/>
                </a:cubicBezTo>
                <a:cubicBezTo>
                  <a:pt x="1517" y="8"/>
                  <a:pt x="1517" y="8"/>
                  <a:pt x="1516" y="9"/>
                </a:cubicBezTo>
                <a:lnTo>
                  <a:pt x="1111" y="240"/>
                </a:lnTo>
                <a:cubicBezTo>
                  <a:pt x="1111" y="240"/>
                  <a:pt x="1111" y="240"/>
                  <a:pt x="1111" y="240"/>
                </a:cubicBezTo>
                <a:lnTo>
                  <a:pt x="958" y="327"/>
                </a:lnTo>
                <a:cubicBezTo>
                  <a:pt x="926" y="345"/>
                  <a:pt x="915" y="386"/>
                  <a:pt x="933" y="418"/>
                </a:cubicBezTo>
                <a:cubicBezTo>
                  <a:pt x="945" y="439"/>
                  <a:pt x="968" y="451"/>
                  <a:pt x="991" y="451"/>
                </a:cubicBezTo>
                <a:cubicBezTo>
                  <a:pt x="1002" y="451"/>
                  <a:pt x="1013" y="448"/>
                  <a:pt x="1024" y="443"/>
                </a:cubicBezTo>
                <a:lnTo>
                  <a:pt x="1077" y="412"/>
                </a:lnTo>
                <a:lnTo>
                  <a:pt x="1077" y="754"/>
                </a:lnTo>
                <a:lnTo>
                  <a:pt x="245" y="754"/>
                </a:lnTo>
                <a:cubicBezTo>
                  <a:pt x="208" y="754"/>
                  <a:pt x="178" y="783"/>
                  <a:pt x="178" y="820"/>
                </a:cubicBezTo>
                <a:lnTo>
                  <a:pt x="178" y="1549"/>
                </a:lnTo>
                <a:lnTo>
                  <a:pt x="67" y="1549"/>
                </a:lnTo>
                <a:cubicBezTo>
                  <a:pt x="30" y="1549"/>
                  <a:pt x="0" y="1579"/>
                  <a:pt x="0" y="1616"/>
                </a:cubicBezTo>
                <a:cubicBezTo>
                  <a:pt x="0" y="1652"/>
                  <a:pt x="30" y="1682"/>
                  <a:pt x="67" y="1682"/>
                </a:cubicBezTo>
                <a:lnTo>
                  <a:pt x="245" y="1682"/>
                </a:lnTo>
                <a:lnTo>
                  <a:pt x="1144" y="1682"/>
                </a:lnTo>
                <a:lnTo>
                  <a:pt x="1954" y="1682"/>
                </a:lnTo>
                <a:lnTo>
                  <a:pt x="2853" y="1682"/>
                </a:lnTo>
                <a:lnTo>
                  <a:pt x="2996" y="1682"/>
                </a:lnTo>
                <a:cubicBezTo>
                  <a:pt x="3032" y="1682"/>
                  <a:pt x="3062" y="1652"/>
                  <a:pt x="3062" y="1616"/>
                </a:cubicBezTo>
                <a:cubicBezTo>
                  <a:pt x="3062" y="1579"/>
                  <a:pt x="3032" y="1549"/>
                  <a:pt x="2996" y="1549"/>
                </a:cubicBezTo>
                <a:close/>
                <a:moveTo>
                  <a:pt x="459" y="1510"/>
                </a:moveTo>
                <a:lnTo>
                  <a:pt x="326" y="1510"/>
                </a:lnTo>
                <a:lnTo>
                  <a:pt x="326" y="1290"/>
                </a:lnTo>
                <a:lnTo>
                  <a:pt x="459" y="1290"/>
                </a:lnTo>
                <a:lnTo>
                  <a:pt x="459" y="1510"/>
                </a:lnTo>
                <a:close/>
                <a:moveTo>
                  <a:pt x="459" y="1142"/>
                </a:moveTo>
                <a:lnTo>
                  <a:pt x="326" y="1142"/>
                </a:lnTo>
                <a:lnTo>
                  <a:pt x="326" y="922"/>
                </a:lnTo>
                <a:lnTo>
                  <a:pt x="459" y="922"/>
                </a:lnTo>
                <a:lnTo>
                  <a:pt x="459" y="1142"/>
                </a:lnTo>
                <a:close/>
                <a:moveTo>
                  <a:pt x="690" y="1510"/>
                </a:moveTo>
                <a:lnTo>
                  <a:pt x="557" y="1510"/>
                </a:lnTo>
                <a:lnTo>
                  <a:pt x="557" y="1290"/>
                </a:lnTo>
                <a:lnTo>
                  <a:pt x="690" y="1290"/>
                </a:lnTo>
                <a:lnTo>
                  <a:pt x="690" y="1510"/>
                </a:lnTo>
                <a:close/>
                <a:moveTo>
                  <a:pt x="690" y="1142"/>
                </a:moveTo>
                <a:lnTo>
                  <a:pt x="557" y="1142"/>
                </a:lnTo>
                <a:lnTo>
                  <a:pt x="557" y="922"/>
                </a:lnTo>
                <a:lnTo>
                  <a:pt x="690" y="922"/>
                </a:lnTo>
                <a:lnTo>
                  <a:pt x="690" y="1142"/>
                </a:lnTo>
                <a:close/>
                <a:moveTo>
                  <a:pt x="921" y="1510"/>
                </a:moveTo>
                <a:lnTo>
                  <a:pt x="788" y="1510"/>
                </a:lnTo>
                <a:lnTo>
                  <a:pt x="788" y="1290"/>
                </a:lnTo>
                <a:lnTo>
                  <a:pt x="921" y="1290"/>
                </a:lnTo>
                <a:lnTo>
                  <a:pt x="921" y="1510"/>
                </a:lnTo>
                <a:close/>
                <a:moveTo>
                  <a:pt x="921" y="1142"/>
                </a:moveTo>
                <a:lnTo>
                  <a:pt x="788" y="1142"/>
                </a:lnTo>
                <a:lnTo>
                  <a:pt x="788" y="922"/>
                </a:lnTo>
                <a:lnTo>
                  <a:pt x="921" y="922"/>
                </a:lnTo>
                <a:lnTo>
                  <a:pt x="921" y="1142"/>
                </a:lnTo>
                <a:close/>
                <a:moveTo>
                  <a:pt x="1360" y="1479"/>
                </a:moveTo>
                <a:lnTo>
                  <a:pt x="1227" y="1479"/>
                </a:lnTo>
                <a:lnTo>
                  <a:pt x="1227" y="1271"/>
                </a:lnTo>
                <a:lnTo>
                  <a:pt x="1360" y="1271"/>
                </a:lnTo>
                <a:lnTo>
                  <a:pt x="1360" y="1479"/>
                </a:lnTo>
                <a:close/>
                <a:moveTo>
                  <a:pt x="1360" y="1049"/>
                </a:moveTo>
                <a:lnTo>
                  <a:pt x="1227" y="1049"/>
                </a:lnTo>
                <a:lnTo>
                  <a:pt x="1227" y="841"/>
                </a:lnTo>
                <a:lnTo>
                  <a:pt x="1360" y="841"/>
                </a:lnTo>
                <a:lnTo>
                  <a:pt x="1360" y="1049"/>
                </a:lnTo>
                <a:close/>
                <a:moveTo>
                  <a:pt x="1360" y="619"/>
                </a:moveTo>
                <a:lnTo>
                  <a:pt x="1227" y="619"/>
                </a:lnTo>
                <a:lnTo>
                  <a:pt x="1227" y="411"/>
                </a:lnTo>
                <a:lnTo>
                  <a:pt x="1360" y="411"/>
                </a:lnTo>
                <a:lnTo>
                  <a:pt x="1360" y="619"/>
                </a:lnTo>
                <a:close/>
                <a:moveTo>
                  <a:pt x="1616" y="1479"/>
                </a:moveTo>
                <a:lnTo>
                  <a:pt x="1482" y="1479"/>
                </a:lnTo>
                <a:lnTo>
                  <a:pt x="1482" y="1271"/>
                </a:lnTo>
                <a:lnTo>
                  <a:pt x="1616" y="1271"/>
                </a:lnTo>
                <a:lnTo>
                  <a:pt x="1616" y="1479"/>
                </a:lnTo>
                <a:close/>
                <a:moveTo>
                  <a:pt x="1616" y="1049"/>
                </a:moveTo>
                <a:lnTo>
                  <a:pt x="1482" y="1049"/>
                </a:lnTo>
                <a:lnTo>
                  <a:pt x="1482" y="841"/>
                </a:lnTo>
                <a:lnTo>
                  <a:pt x="1616" y="841"/>
                </a:lnTo>
                <a:lnTo>
                  <a:pt x="1616" y="1049"/>
                </a:lnTo>
                <a:close/>
                <a:moveTo>
                  <a:pt x="1616" y="619"/>
                </a:moveTo>
                <a:lnTo>
                  <a:pt x="1482" y="619"/>
                </a:lnTo>
                <a:lnTo>
                  <a:pt x="1482" y="411"/>
                </a:lnTo>
                <a:lnTo>
                  <a:pt x="1616" y="411"/>
                </a:lnTo>
                <a:lnTo>
                  <a:pt x="1616" y="619"/>
                </a:lnTo>
                <a:close/>
                <a:moveTo>
                  <a:pt x="1871" y="1479"/>
                </a:moveTo>
                <a:lnTo>
                  <a:pt x="1737" y="1479"/>
                </a:lnTo>
                <a:lnTo>
                  <a:pt x="1737" y="1271"/>
                </a:lnTo>
                <a:lnTo>
                  <a:pt x="1871" y="1271"/>
                </a:lnTo>
                <a:lnTo>
                  <a:pt x="1871" y="1479"/>
                </a:lnTo>
                <a:close/>
                <a:moveTo>
                  <a:pt x="1871" y="1049"/>
                </a:moveTo>
                <a:lnTo>
                  <a:pt x="1737" y="1049"/>
                </a:lnTo>
                <a:lnTo>
                  <a:pt x="1737" y="841"/>
                </a:lnTo>
                <a:lnTo>
                  <a:pt x="1871" y="841"/>
                </a:lnTo>
                <a:lnTo>
                  <a:pt x="1871" y="1049"/>
                </a:lnTo>
                <a:close/>
                <a:moveTo>
                  <a:pt x="1871" y="619"/>
                </a:moveTo>
                <a:lnTo>
                  <a:pt x="1737" y="619"/>
                </a:lnTo>
                <a:lnTo>
                  <a:pt x="1737" y="411"/>
                </a:lnTo>
                <a:lnTo>
                  <a:pt x="1871" y="411"/>
                </a:lnTo>
                <a:lnTo>
                  <a:pt x="1871" y="619"/>
                </a:lnTo>
                <a:close/>
                <a:moveTo>
                  <a:pt x="2310" y="1510"/>
                </a:moveTo>
                <a:lnTo>
                  <a:pt x="2177" y="1510"/>
                </a:lnTo>
                <a:lnTo>
                  <a:pt x="2177" y="1290"/>
                </a:lnTo>
                <a:lnTo>
                  <a:pt x="2310" y="1290"/>
                </a:lnTo>
                <a:lnTo>
                  <a:pt x="2310" y="1510"/>
                </a:lnTo>
                <a:close/>
                <a:moveTo>
                  <a:pt x="2310" y="1142"/>
                </a:moveTo>
                <a:lnTo>
                  <a:pt x="2177" y="1142"/>
                </a:lnTo>
                <a:lnTo>
                  <a:pt x="2177" y="922"/>
                </a:lnTo>
                <a:lnTo>
                  <a:pt x="2310" y="922"/>
                </a:lnTo>
                <a:lnTo>
                  <a:pt x="2310" y="1142"/>
                </a:lnTo>
                <a:close/>
                <a:moveTo>
                  <a:pt x="2541" y="1510"/>
                </a:moveTo>
                <a:lnTo>
                  <a:pt x="2408" y="1510"/>
                </a:lnTo>
                <a:lnTo>
                  <a:pt x="2408" y="1290"/>
                </a:lnTo>
                <a:lnTo>
                  <a:pt x="2541" y="1290"/>
                </a:lnTo>
                <a:lnTo>
                  <a:pt x="2541" y="1510"/>
                </a:lnTo>
                <a:close/>
                <a:moveTo>
                  <a:pt x="2541" y="1142"/>
                </a:moveTo>
                <a:lnTo>
                  <a:pt x="2408" y="1142"/>
                </a:lnTo>
                <a:lnTo>
                  <a:pt x="2408" y="922"/>
                </a:lnTo>
                <a:lnTo>
                  <a:pt x="2541" y="922"/>
                </a:lnTo>
                <a:lnTo>
                  <a:pt x="2541" y="1142"/>
                </a:lnTo>
                <a:close/>
                <a:moveTo>
                  <a:pt x="2772" y="1510"/>
                </a:moveTo>
                <a:lnTo>
                  <a:pt x="2639" y="1510"/>
                </a:lnTo>
                <a:lnTo>
                  <a:pt x="2639" y="1290"/>
                </a:lnTo>
                <a:lnTo>
                  <a:pt x="2772" y="1290"/>
                </a:lnTo>
                <a:lnTo>
                  <a:pt x="2772" y="1510"/>
                </a:lnTo>
                <a:close/>
                <a:moveTo>
                  <a:pt x="2772" y="1142"/>
                </a:moveTo>
                <a:lnTo>
                  <a:pt x="2639" y="1142"/>
                </a:lnTo>
                <a:lnTo>
                  <a:pt x="2639" y="922"/>
                </a:lnTo>
                <a:lnTo>
                  <a:pt x="2772" y="922"/>
                </a:lnTo>
                <a:lnTo>
                  <a:pt x="2772" y="1142"/>
                </a:lnTo>
                <a:close/>
              </a:path>
            </a:pathLst>
          </a:cu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lt1"/>
              </a:solidFill>
            </a:endParaRPr>
          </a:p>
        </p:txBody>
      </p:sp>
      <p:pic>
        <p:nvPicPr>
          <p:cNvPr id="5" name="图片 4" descr="图片1"/>
          <p:cNvPicPr>
            <a:picLocks noChangeAspect="1"/>
          </p:cNvPicPr>
          <p:nvPr>
            <p:custDataLst>
              <p:tags r:id="rId5"/>
            </p:custDataLst>
          </p:nvPr>
        </p:nvPicPr>
        <p:blipFill>
          <a:blip r:embed="rId6"/>
          <a:srcRect r="-10356"/>
          <a:stretch>
            <a:fillRect/>
          </a:stretch>
        </p:blipFill>
        <p:spPr>
          <a:xfrm>
            <a:off x="8957310" y="265430"/>
            <a:ext cx="3005455" cy="728980"/>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1000"/>
                                        <p:tgtEl>
                                          <p:spTgt spid="40"/>
                                        </p:tgtEl>
                                      </p:cBhvr>
                                    </p:animEffect>
                                    <p:anim calcmode="lin" valueType="num">
                                      <p:cBhvr>
                                        <p:cTn id="11" dur="1000" fill="hold"/>
                                        <p:tgtEl>
                                          <p:spTgt spid="40"/>
                                        </p:tgtEl>
                                        <p:attrNameLst>
                                          <p:attrName>ppt_x</p:attrName>
                                        </p:attrNameLst>
                                      </p:cBhvr>
                                      <p:tavLst>
                                        <p:tav tm="0">
                                          <p:val>
                                            <p:strVal val="#ppt_x"/>
                                          </p:val>
                                        </p:tav>
                                        <p:tav tm="100000">
                                          <p:val>
                                            <p:strVal val="#ppt_x"/>
                                          </p:val>
                                        </p:tav>
                                      </p:tavLst>
                                    </p:anim>
                                    <p:anim calcmode="lin" valueType="num">
                                      <p:cBhvr>
                                        <p:cTn id="12" dur="1000" fill="hold"/>
                                        <p:tgtEl>
                                          <p:spTgt spid="40"/>
                                        </p:tgtEl>
                                        <p:attrNameLst>
                                          <p:attrName>ppt_y</p:attrName>
                                        </p:attrNameLst>
                                      </p:cBhvr>
                                      <p:tavLst>
                                        <p:tav tm="0">
                                          <p:val>
                                            <p:strVal val="#ppt_y+.1"/>
                                          </p:val>
                                        </p:tav>
                                        <p:tav tm="100000">
                                          <p:val>
                                            <p:strVal val="#ppt_y"/>
                                          </p:val>
                                        </p:tav>
                                      </p:tavLst>
                                    </p:anim>
                                  </p:childTnLst>
                                </p:cTn>
                              </p:par>
                              <p:par>
                                <p:cTn id="13" presetID="22" presetClass="entr" presetSubtype="2"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right)">
                                      <p:cBhvr>
                                        <p:cTn id="15" dur="500"/>
                                        <p:tgtEl>
                                          <p:spTgt spid="48"/>
                                        </p:tgtEl>
                                      </p:cBhvr>
                                    </p:animEffect>
                                  </p:childTnLst>
                                </p:cTn>
                              </p:par>
                              <p:par>
                                <p:cTn id="16" presetID="22" presetClass="entr" presetSubtype="8"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wipe(left)">
                                      <p:cBhvr>
                                        <p:cTn id="1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ldLvl="0" animBg="1"/>
      <p:bldP spid="4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3" name="矩形 102"/>
          <p:cNvSpPr/>
          <p:nvPr>
            <p:custDataLst>
              <p:tags r:id="rId2"/>
            </p:custDataLst>
          </p:nvPr>
        </p:nvSpPr>
        <p:spPr>
          <a:xfrm>
            <a:off x="-25400" y="-5715"/>
            <a:ext cx="12252325" cy="100647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90" name="矩形: 圆角 89"/>
          <p:cNvSpPr/>
          <p:nvPr>
            <p:custDataLst>
              <p:tags r:id="rId3"/>
            </p:custDataLst>
          </p:nvPr>
        </p:nvSpPr>
        <p:spPr>
          <a:xfrm>
            <a:off x="4709583"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91" name="图形 90" descr="铅笔"/>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3452" y="348131"/>
            <a:ext cx="307332" cy="307332"/>
          </a:xfrm>
          <a:prstGeom prst="rect">
            <a:avLst/>
          </a:prstGeom>
        </p:spPr>
      </p:pic>
      <p:pic>
        <p:nvPicPr>
          <p:cNvPr id="92" name="图形 91" descr="烧瓶"/>
          <p:cNvPicPr>
            <a:picLocks noChangeAspect="1"/>
          </p:cNvPicPr>
          <p:nvPr>
            <p:custDataLst>
              <p:tags r:id="rId6"/>
            </p:custDataLst>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51385" y="348131"/>
            <a:ext cx="307332" cy="307332"/>
          </a:xfrm>
          <a:prstGeom prst="rect">
            <a:avLst/>
          </a:prstGeom>
        </p:spPr>
      </p:pic>
      <p:pic>
        <p:nvPicPr>
          <p:cNvPr id="93" name="图形 92" descr="显微镜"/>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59318" y="348131"/>
            <a:ext cx="307332" cy="307332"/>
          </a:xfrm>
          <a:prstGeom prst="rect">
            <a:avLst/>
          </a:prstGeom>
        </p:spPr>
      </p:pic>
      <p:pic>
        <p:nvPicPr>
          <p:cNvPr id="94" name="图形 93" descr="望远镜"/>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367251" y="348131"/>
            <a:ext cx="307332" cy="307332"/>
          </a:xfrm>
          <a:prstGeom prst="rect">
            <a:avLst/>
          </a:prstGeom>
        </p:spPr>
      </p:pic>
      <p:pic>
        <p:nvPicPr>
          <p:cNvPr id="95" name="图形 94" descr="放大"/>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75184" y="348131"/>
            <a:ext cx="307332" cy="307332"/>
          </a:xfrm>
          <a:prstGeom prst="rect">
            <a:avLst/>
          </a:prstGeom>
        </p:spPr>
      </p:pic>
      <p:sp>
        <p:nvSpPr>
          <p:cNvPr id="96" name="文本框 95"/>
          <p:cNvSpPr txBox="1"/>
          <p:nvPr>
            <p:custDataLst>
              <p:tags r:id="rId15"/>
            </p:custDataLst>
          </p:nvPr>
        </p:nvSpPr>
        <p:spPr>
          <a:xfrm>
            <a:off x="322350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97" name="文本框 96"/>
          <p:cNvSpPr txBox="1"/>
          <p:nvPr/>
        </p:nvSpPr>
        <p:spPr>
          <a:xfrm>
            <a:off x="501764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Packet</a:t>
            </a:r>
            <a:endParaRPr lang="en-US" altLang="zh-CN" sz="2000" dirty="0">
              <a:solidFill>
                <a:srgbClr val="000000"/>
              </a:solidFill>
              <a:ea typeface="思源黑体 CN Bold" panose="020B0800000000000000" pitchFamily="34" charset="-122"/>
              <a:cs typeface="+mj-cs"/>
            </a:endParaRPr>
          </a:p>
        </p:txBody>
      </p:sp>
      <p:sp>
        <p:nvSpPr>
          <p:cNvPr id="98" name="文本框 97"/>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process</a:t>
            </a:r>
            <a:endParaRPr lang="en-US" altLang="zh-CN" sz="2000" dirty="0">
              <a:solidFill>
                <a:srgbClr val="FFFFFF"/>
              </a:solidFill>
              <a:ea typeface="思源黑体 CN Bold" panose="020B0800000000000000" pitchFamily="34" charset="-122"/>
              <a:cs typeface="+mj-cs"/>
            </a:endParaRPr>
          </a:p>
        </p:txBody>
      </p:sp>
      <p:sp>
        <p:nvSpPr>
          <p:cNvPr id="99" name="文本框 98"/>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100" name="文本框 99"/>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101" name="箭头: V 形 100"/>
          <p:cNvSpPr/>
          <p:nvPr>
            <p:custDataLst>
              <p:tags r:id="rId16"/>
            </p:custDataLst>
          </p:nvPr>
        </p:nvSpPr>
        <p:spPr>
          <a:xfrm rot="5400000">
            <a:off x="5427894"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2" name="图片 1" descr="图片1"/>
          <p:cNvPicPr>
            <a:picLocks noChangeAspect="1"/>
          </p:cNvPicPr>
          <p:nvPr>
            <p:custDataLst>
              <p:tags r:id="rId17"/>
            </p:custDataLst>
          </p:nvPr>
        </p:nvPicPr>
        <p:blipFill>
          <a:blip r:embed="rId18"/>
          <a:srcRect r="-10356"/>
          <a:stretch>
            <a:fillRect/>
          </a:stretch>
        </p:blipFill>
        <p:spPr>
          <a:xfrm>
            <a:off x="127635" y="169545"/>
            <a:ext cx="2533650" cy="614680"/>
          </a:xfrm>
          <a:prstGeom prst="rect">
            <a:avLst/>
          </a:prstGeom>
        </p:spPr>
      </p:pic>
      <p:grpSp>
        <p:nvGrpSpPr>
          <p:cNvPr id="8" name="组合 7"/>
          <p:cNvGrpSpPr/>
          <p:nvPr/>
        </p:nvGrpSpPr>
        <p:grpSpPr>
          <a:xfrm>
            <a:off x="6074410" y="1216660"/>
            <a:ext cx="6032500" cy="2747010"/>
            <a:chOff x="8928" y="2263"/>
            <a:chExt cx="9942" cy="2341"/>
          </a:xfrm>
        </p:grpSpPr>
        <p:sp>
          <p:nvSpPr>
            <p:cNvPr id="125" name="矩形: 圆角 124"/>
            <p:cNvSpPr/>
            <p:nvPr/>
          </p:nvSpPr>
          <p:spPr>
            <a:xfrm>
              <a:off x="8928" y="2263"/>
              <a:ext cx="9942" cy="2341"/>
            </a:xfrm>
            <a:prstGeom prst="roundRect">
              <a:avLst>
                <a:gd name="adj" fmla="val 8717"/>
              </a:avLst>
            </a:prstGeom>
            <a:solidFill>
              <a:sysClr val="window" lastClr="FFFFFF"/>
            </a:solidFill>
            <a:ln w="6350" cap="flat" cmpd="sng" algn="ctr">
              <a:solidFill>
                <a:srgbClr val="E7E6E6">
                  <a:lumMod val="75000"/>
                </a:srgbClr>
              </a:solidFill>
              <a:prstDash val="solid"/>
              <a:miter lim="800000"/>
            </a:ln>
            <a:effectLst>
              <a:outerShdw blurRad="127000" dist="38100" dir="2700000" algn="tl" rotWithShape="0">
                <a:prstClr val="black">
                  <a:alpha val="40000"/>
                </a:prstClr>
              </a:outerShdw>
            </a:effectLst>
          </p:spPr>
          <p:txBody>
            <a:bodyPr rtlCol="0" anchor="ctr"/>
            <a:p>
              <a:pPr algn="ctr">
                <a:defRPr/>
              </a:pPr>
              <a:endParaRPr lang="zh-CN" altLang="en-US"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0" name="Docer Falling Dust PPT demo 13"/>
            <p:cNvSpPr txBox="1"/>
            <p:nvPr/>
          </p:nvSpPr>
          <p:spPr>
            <a:xfrm>
              <a:off x="9097" y="2933"/>
              <a:ext cx="9593" cy="1063"/>
            </a:xfrm>
            <a:prstGeom prst="rect">
              <a:avLst/>
            </a:prstGeom>
            <a:noFill/>
          </p:spPr>
          <p:txBody>
            <a:bodyPr wrap="square" lIns="94002" tIns="47001" rIns="94002" bIns="47001" rtlCol="0">
              <a:spAutoFit/>
            </a:bodyPr>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1. The packet consists of two main parts: the header and the data.</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2. The header includes essential control information like Type, Code, Checksum, Packet ID, and Sequence Number.</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3. The data section contains user-defined data, often used for diagnostic purposes like timestamps or padding.</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31" name="Docer Falling Dust PPT demo 12"/>
            <p:cNvSpPr txBox="1"/>
            <p:nvPr/>
          </p:nvSpPr>
          <p:spPr>
            <a:xfrm>
              <a:off x="9096" y="2467"/>
              <a:ext cx="7148" cy="342"/>
            </a:xfrm>
            <a:prstGeom prst="rect">
              <a:avLst/>
            </a:prstGeom>
            <a:solidFill>
              <a:srgbClr val="FFFFFF"/>
            </a:solidFill>
          </p:spPr>
          <p:txBody>
            <a:bodyPr wrap="square" lIns="94002" tIns="47001" rIns="94002" bIns="47001" rtlCol="0">
              <a:spAutoFit/>
            </a:bodyPr>
            <a:p>
              <a:pPr lvl="0" algn="l">
                <a:defRPr/>
              </a:pPr>
              <a:r>
                <a:rPr lang="en-US" altLang="zh-CN" sz="2000" b="1" kern="0">
                  <a:solidFill>
                    <a:srgbClr val="000000"/>
                  </a:solidFill>
                  <a:latin typeface="Arial" panose="020B0604020202020204"/>
                  <a:ea typeface="微软雅黑" panose="020B0503020204020204" pitchFamily="34" charset="-122"/>
                  <a:cs typeface="+mn-ea"/>
                  <a:sym typeface="+mn-lt"/>
                </a:rPr>
                <a:t>ICMP Packet Composition</a:t>
              </a:r>
              <a:endParaRPr lang="en-US" altLang="zh-CN" sz="2000" b="1" kern="0">
                <a:solidFill>
                  <a:srgbClr val="000000"/>
                </a:solidFill>
                <a:latin typeface="Arial" panose="020B0604020202020204"/>
                <a:ea typeface="微软雅黑" panose="020B0503020204020204" pitchFamily="34" charset="-122"/>
                <a:cs typeface="+mn-ea"/>
                <a:sym typeface="+mn-lt"/>
              </a:endParaRPr>
            </a:p>
          </p:txBody>
        </p:sp>
      </p:grpSp>
      <p:grpSp>
        <p:nvGrpSpPr>
          <p:cNvPr id="14" name="组合 13"/>
          <p:cNvGrpSpPr/>
          <p:nvPr/>
        </p:nvGrpSpPr>
        <p:grpSpPr>
          <a:xfrm>
            <a:off x="222885" y="4175760"/>
            <a:ext cx="5276215" cy="2124710"/>
            <a:chOff x="8475" y="5400"/>
            <a:chExt cx="11694" cy="3820"/>
          </a:xfrm>
        </p:grpSpPr>
        <p:sp>
          <p:nvSpPr>
            <p:cNvPr id="127" name="矩形: 圆角 126"/>
            <p:cNvSpPr/>
            <p:nvPr/>
          </p:nvSpPr>
          <p:spPr>
            <a:xfrm>
              <a:off x="8475" y="5400"/>
              <a:ext cx="11694" cy="3820"/>
            </a:xfrm>
            <a:prstGeom prst="roundRect">
              <a:avLst>
                <a:gd name="adj" fmla="val 8717"/>
              </a:avLst>
            </a:prstGeom>
            <a:solidFill>
              <a:sysClr val="window" lastClr="FFFFFF"/>
            </a:solidFill>
            <a:ln w="6350" cap="flat" cmpd="sng" algn="ctr">
              <a:solidFill>
                <a:srgbClr val="E7E6E6">
                  <a:lumMod val="75000"/>
                </a:srgbClr>
              </a:solidFill>
              <a:prstDash val="solid"/>
              <a:miter lim="800000"/>
            </a:ln>
            <a:effectLst>
              <a:outerShdw blurRad="127000" dist="38100" dir="2700000" algn="tl" rotWithShape="0">
                <a:prstClr val="black">
                  <a:alpha val="40000"/>
                </a:prstClr>
              </a:outerShdw>
            </a:effectLst>
          </p:spPr>
          <p:txBody>
            <a:bodyPr rtlCol="0" anchor="ctr"/>
            <a:p>
              <a:pPr algn="ctr">
                <a:defRPr/>
              </a:pPr>
              <a:endParaRPr lang="zh-CN" altLang="en-US"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2" name="Docer Falling Dust PPT demo 13"/>
            <p:cNvSpPr txBox="1"/>
            <p:nvPr/>
          </p:nvSpPr>
          <p:spPr>
            <a:xfrm>
              <a:off x="8784" y="6370"/>
              <a:ext cx="10835" cy="2243"/>
            </a:xfrm>
            <a:prstGeom prst="rect">
              <a:avLst/>
            </a:prstGeom>
            <a:noFill/>
          </p:spPr>
          <p:txBody>
            <a:bodyPr wrap="square" lIns="94002" tIns="47001" rIns="94002" bIns="47001" rtlCol="0">
              <a:spAutoFit/>
            </a:bodyPr>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b: 1 byte for the Type field (e.g., Echo Request or Echo Reply).</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b: 1 byte for the Code field (specifies the subtype of the ICMP message).</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H: 2 bytes for the Checksum (used for error checking).</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H: 2 bytes for the Packet ID (to match requests with replies).</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h: 2 bytes for the Sequence Number (helps track packet order).</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33" name="Docer Falling Dust PPT demo 12"/>
            <p:cNvSpPr txBox="1"/>
            <p:nvPr/>
          </p:nvSpPr>
          <p:spPr>
            <a:xfrm>
              <a:off x="8783" y="5576"/>
              <a:ext cx="7737" cy="722"/>
            </a:xfrm>
            <a:prstGeom prst="rect">
              <a:avLst/>
            </a:prstGeom>
            <a:solidFill>
              <a:srgbClr val="FFFFFF"/>
            </a:solidFill>
          </p:spPr>
          <p:txBody>
            <a:bodyPr wrap="square" lIns="94002" tIns="47001" rIns="94002" bIns="47001" rtlCol="0">
              <a:spAutoFit/>
            </a:bodyPr>
            <a:p>
              <a:pPr lvl="0" algn="l">
                <a:defRPr/>
              </a:pPr>
              <a:r>
                <a:rPr lang="en-US" altLang="zh-CN" sz="2000" b="1" kern="0">
                  <a:solidFill>
                    <a:srgbClr val="000000"/>
                  </a:solidFill>
                  <a:latin typeface="Arial" panose="020B0604020202020204"/>
                  <a:ea typeface="微软雅黑" panose="020B0503020204020204" pitchFamily="34" charset="-122"/>
                  <a:cs typeface="+mn-ea"/>
                  <a:sym typeface="+mn-lt"/>
                </a:rPr>
                <a:t>bbHHh Explanation</a:t>
              </a:r>
              <a:endParaRPr lang="en-US" altLang="zh-CN" sz="2000" b="1" kern="0">
                <a:solidFill>
                  <a:srgbClr val="000000"/>
                </a:solidFill>
                <a:latin typeface="Arial" panose="020B0604020202020204"/>
                <a:ea typeface="微软雅黑" panose="020B0503020204020204" pitchFamily="34" charset="-122"/>
                <a:cs typeface="+mn-ea"/>
                <a:sym typeface="+mn-lt"/>
              </a:endParaRPr>
            </a:p>
          </p:txBody>
        </p:sp>
      </p:grpSp>
      <p:grpSp>
        <p:nvGrpSpPr>
          <p:cNvPr id="19" name="组合 18"/>
          <p:cNvGrpSpPr/>
          <p:nvPr/>
        </p:nvGrpSpPr>
        <p:grpSpPr>
          <a:xfrm>
            <a:off x="6052073" y="4174933"/>
            <a:ext cx="6055256" cy="2125345"/>
            <a:chOff x="8316" y="7730"/>
            <a:chExt cx="10910" cy="2571"/>
          </a:xfrm>
        </p:grpSpPr>
        <p:sp>
          <p:nvSpPr>
            <p:cNvPr id="7" name="矩形: 圆角 126"/>
            <p:cNvSpPr/>
            <p:nvPr/>
          </p:nvSpPr>
          <p:spPr>
            <a:xfrm>
              <a:off x="8356" y="7730"/>
              <a:ext cx="10870" cy="2571"/>
            </a:xfrm>
            <a:prstGeom prst="roundRect">
              <a:avLst>
                <a:gd name="adj" fmla="val 8717"/>
              </a:avLst>
            </a:prstGeom>
            <a:solidFill>
              <a:sysClr val="window" lastClr="FFFFFF"/>
            </a:solidFill>
            <a:ln w="6350" cap="flat" cmpd="sng" algn="ctr">
              <a:solidFill>
                <a:srgbClr val="E7E6E6">
                  <a:lumMod val="75000"/>
                </a:srgbClr>
              </a:solidFill>
              <a:prstDash val="solid"/>
              <a:miter lim="800000"/>
            </a:ln>
            <a:effectLst>
              <a:outerShdw blurRad="127000" dist="38100" dir="2700000" algn="tl" rotWithShape="0">
                <a:prstClr val="black">
                  <a:alpha val="40000"/>
                </a:prstClr>
              </a:outerShdw>
            </a:effectLst>
          </p:spPr>
          <p:txBody>
            <a:bodyPr rtlCol="0" anchor="ctr"/>
            <a:p>
              <a:pPr algn="ctr">
                <a:defRPr/>
              </a:pPr>
              <a:endParaRPr lang="zh-CN" altLang="en-US"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Docer Falling Dust PPT demo 13"/>
            <p:cNvSpPr txBox="1"/>
            <p:nvPr/>
          </p:nvSpPr>
          <p:spPr>
            <a:xfrm>
              <a:off x="8316" y="8476"/>
              <a:ext cx="10514" cy="1231"/>
            </a:xfrm>
            <a:prstGeom prst="rect">
              <a:avLst/>
            </a:prstGeom>
            <a:noFill/>
          </p:spPr>
          <p:txBody>
            <a:bodyPr wrap="square" lIns="94002" tIns="47001" rIns="94002" bIns="47001" rtlCol="0">
              <a:spAutoFit/>
            </a:bodyPr>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1. The header stores the control and identification information required for ICMP communication (Type, Code, Checksum, Packet ID, Sequence Number).</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2. The data section holds additional information, such as timestamps or any other diagnostic data needed for the echo request and reply process.</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6" name="Docer Falling Dust PPT demo 12"/>
            <p:cNvSpPr txBox="1"/>
            <p:nvPr/>
          </p:nvSpPr>
          <p:spPr>
            <a:xfrm>
              <a:off x="8356" y="7926"/>
              <a:ext cx="6139" cy="485"/>
            </a:xfrm>
            <a:prstGeom prst="rect">
              <a:avLst/>
            </a:prstGeom>
            <a:solidFill>
              <a:srgbClr val="FFFFFF"/>
            </a:solidFill>
          </p:spPr>
          <p:txBody>
            <a:bodyPr wrap="square" lIns="94002" tIns="47001" rIns="94002" bIns="47001" rtlCol="0">
              <a:spAutoFit/>
            </a:bodyPr>
            <a:p>
              <a:pPr lvl="0" algn="l">
                <a:defRPr/>
              </a:pPr>
              <a:r>
                <a:rPr lang="en-US" altLang="zh-CN" sz="2000" b="1" kern="0">
                  <a:solidFill>
                    <a:srgbClr val="000000"/>
                  </a:solidFill>
                  <a:latin typeface="Arial" panose="020B0604020202020204"/>
                  <a:ea typeface="微软雅黑" panose="020B0503020204020204" pitchFamily="34" charset="-122"/>
                  <a:cs typeface="+mn-ea"/>
                  <a:sym typeface="+mn-lt"/>
                </a:rPr>
                <a:t>Header &amp; Data</a:t>
              </a:r>
              <a:endParaRPr lang="en-US" altLang="zh-CN" sz="2000" b="1" kern="0">
                <a:solidFill>
                  <a:srgbClr val="000000"/>
                </a:solidFill>
                <a:latin typeface="Arial" panose="020B0604020202020204"/>
                <a:ea typeface="微软雅黑" panose="020B0503020204020204" pitchFamily="34" charset="-122"/>
                <a:cs typeface="+mn-ea"/>
                <a:sym typeface="+mn-lt"/>
              </a:endParaRPr>
            </a:p>
          </p:txBody>
        </p:sp>
      </p:grpSp>
      <p:pic>
        <p:nvPicPr>
          <p:cNvPr id="4" name="图片 3"/>
          <p:cNvPicPr>
            <a:picLocks noChangeAspect="1"/>
          </p:cNvPicPr>
          <p:nvPr/>
        </p:nvPicPr>
        <p:blipFill>
          <a:blip r:embed="rId19"/>
          <a:stretch>
            <a:fillRect/>
          </a:stretch>
        </p:blipFill>
        <p:spPr>
          <a:xfrm>
            <a:off x="127635" y="1216660"/>
            <a:ext cx="5925185" cy="2747645"/>
          </a:xfrm>
          <a:prstGeom prst="rect">
            <a:avLst/>
          </a:prstGeom>
        </p:spPr>
      </p:pic>
      <p:pic>
        <p:nvPicPr>
          <p:cNvPr id="3" name="图片 2"/>
          <p:cNvPicPr>
            <a:picLocks noChangeAspect="1"/>
          </p:cNvPicPr>
          <p:nvPr/>
        </p:nvPicPr>
        <p:blipFill>
          <a:blip r:embed="rId20"/>
          <a:stretch>
            <a:fillRect/>
          </a:stretch>
        </p:blipFill>
        <p:spPr>
          <a:xfrm>
            <a:off x="222885" y="6002655"/>
            <a:ext cx="4676775" cy="523875"/>
          </a:xfrm>
          <a:prstGeom prst="rect">
            <a:avLst/>
          </a:prstGeom>
        </p:spPr>
      </p:pic>
      <p:pic>
        <p:nvPicPr>
          <p:cNvPr id="5" name="图片 4"/>
          <p:cNvPicPr>
            <a:picLocks noChangeAspect="1"/>
          </p:cNvPicPr>
          <p:nvPr/>
        </p:nvPicPr>
        <p:blipFill>
          <a:blip r:embed="rId21"/>
          <a:stretch>
            <a:fillRect/>
          </a:stretch>
        </p:blipFill>
        <p:spPr>
          <a:xfrm>
            <a:off x="6074410" y="6002655"/>
            <a:ext cx="5514975" cy="552450"/>
          </a:xfrm>
          <a:prstGeom prst="rect">
            <a:avLst/>
          </a:prstGeom>
        </p:spPr>
      </p:pic>
      <p:pic>
        <p:nvPicPr>
          <p:cNvPr id="6" name="图片 5"/>
          <p:cNvPicPr>
            <a:picLocks noChangeAspect="1"/>
          </p:cNvPicPr>
          <p:nvPr/>
        </p:nvPicPr>
        <p:blipFill>
          <a:blip r:embed="rId22"/>
          <a:stretch>
            <a:fillRect/>
          </a:stretch>
        </p:blipFill>
        <p:spPr>
          <a:xfrm>
            <a:off x="8122285" y="4150360"/>
            <a:ext cx="3467100" cy="447675"/>
          </a:xfrm>
          <a:prstGeom prst="rect">
            <a:avLst/>
          </a:prstGeom>
        </p:spPr>
      </p:pic>
      <p:cxnSp>
        <p:nvCxnSpPr>
          <p:cNvPr id="9" name="直接箭头连接符 8"/>
          <p:cNvCxnSpPr/>
          <p:nvPr/>
        </p:nvCxnSpPr>
        <p:spPr>
          <a:xfrm flipV="1">
            <a:off x="9264650" y="4660900"/>
            <a:ext cx="251460" cy="160909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ustDataLst>
      <p:tags r:id="rId23"/>
    </p:custData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custDataLst>
              <p:tags r:id="rId1"/>
            </p:custDataLst>
          </p:nvPr>
        </p:nvSpPr>
        <p:spPr>
          <a:xfrm>
            <a:off x="0" y="0"/>
            <a:ext cx="12227495" cy="6858000"/>
          </a:xfrm>
          <a:prstGeom prst="rect">
            <a:avLst/>
          </a:prstGeom>
          <a:gradFill flip="none" rotWithShape="1">
            <a:gsLst>
              <a:gs pos="0">
                <a:srgbClr val="0C3C7D"/>
              </a:gs>
              <a:gs pos="100000">
                <a:srgbClr val="287AA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olidFill>
                <a:schemeClr val="lt1"/>
              </a:solidFill>
              <a:sym typeface="+mn-ea"/>
            </a:endParaRPr>
          </a:p>
        </p:txBody>
      </p:sp>
      <p:sp>
        <p:nvSpPr>
          <p:cNvPr id="85" name="矩形 84"/>
          <p:cNvSpPr/>
          <p:nvPr/>
        </p:nvSpPr>
        <p:spPr>
          <a:xfrm>
            <a:off x="5024120" y="2597785"/>
            <a:ext cx="4063365" cy="1568450"/>
          </a:xfrm>
          <a:prstGeom prst="rect">
            <a:avLst/>
          </a:prstGeom>
        </p:spPr>
        <p:txBody>
          <a:bodyPr wrap="square">
            <a:spAutoFit/>
          </a:bodyPr>
          <a:lstStyle/>
          <a:p>
            <a:pPr algn="l" defTabSz="914400">
              <a:defRPr/>
            </a:pPr>
            <a:r>
              <a:rPr lang="en-US" altLang="zh-CN" sz="4800" b="1" dirty="0">
                <a:solidFill>
                  <a:schemeClr val="lt1"/>
                </a:solidFill>
                <a:latin typeface="微软雅黑" panose="020B0503020204020204" pitchFamily="34" charset="-122"/>
                <a:ea typeface="微软雅黑" panose="020B0503020204020204" pitchFamily="34" charset="-122"/>
                <a:cs typeface="+mn-ea"/>
                <a:sym typeface="+mn-lt"/>
              </a:rPr>
              <a:t>Process of ICMP</a:t>
            </a:r>
            <a:endParaRPr lang="en-US" altLang="zh-CN" sz="4800" b="1" dirty="0">
              <a:solidFill>
                <a:schemeClr val="lt1"/>
              </a:solidFill>
              <a:latin typeface="微软雅黑" panose="020B0503020204020204" pitchFamily="34" charset="-122"/>
              <a:ea typeface="微软雅黑" panose="020B0503020204020204" pitchFamily="34" charset="-122"/>
              <a:cs typeface="+mn-ea"/>
              <a:sym typeface="+mn-lt"/>
            </a:endParaRPr>
          </a:p>
        </p:txBody>
      </p:sp>
      <p:sp>
        <p:nvSpPr>
          <p:cNvPr id="87" name="文本框 86"/>
          <p:cNvSpPr txBox="1"/>
          <p:nvPr>
            <p:custDataLst>
              <p:tags r:id="rId2"/>
            </p:custDataLst>
          </p:nvPr>
        </p:nvSpPr>
        <p:spPr>
          <a:xfrm>
            <a:off x="1386945" y="2150005"/>
            <a:ext cx="3015831" cy="2061210"/>
          </a:xfrm>
          <a:prstGeom prst="rect">
            <a:avLst/>
          </a:prstGeom>
          <a:noFill/>
        </p:spPr>
        <p:txBody>
          <a:bodyPr wrap="square" rtlCol="0">
            <a:spAutoFit/>
          </a:bodyPr>
          <a:lstStyle/>
          <a:p>
            <a:pPr algn="ctr" defTabSz="914400">
              <a:defRPr/>
            </a:pPr>
            <a:r>
              <a:rPr lang="en-US" altLang="zh-CN" sz="8000" dirty="0">
                <a:solidFill>
                  <a:schemeClr val="lt1"/>
                </a:solidFill>
                <a:latin typeface="Arial Black" panose="020B0A04020102020204" pitchFamily="34" charset="0"/>
                <a:ea typeface="思源宋体 CN Heavy" panose="02010600030101010101" pitchFamily="18" charset="-122"/>
              </a:rPr>
              <a:t>03</a:t>
            </a:r>
            <a:endParaRPr lang="en-US" altLang="zh-CN" sz="8000" dirty="0">
              <a:solidFill>
                <a:schemeClr val="lt1"/>
              </a:solidFill>
              <a:latin typeface="Arial Black" panose="020B0A04020102020204" pitchFamily="34" charset="0"/>
              <a:ea typeface="思源宋体 CN Heavy" panose="02010600030101010101" pitchFamily="18" charset="-122"/>
            </a:endParaRPr>
          </a:p>
          <a:p>
            <a:pPr algn="ctr" defTabSz="914400">
              <a:defRPr/>
            </a:pPr>
            <a:r>
              <a:rPr lang="en-US" altLang="zh-CN" sz="4800" dirty="0">
                <a:solidFill>
                  <a:schemeClr val="lt1"/>
                </a:solidFill>
                <a:latin typeface="思源宋体 CN Heavy" panose="02010600030101010101" pitchFamily="18" charset="-122"/>
                <a:ea typeface="思源宋体 CN Heavy" panose="02010600030101010101" pitchFamily="18" charset="-122"/>
              </a:rPr>
              <a:t>PART</a:t>
            </a:r>
            <a:endParaRPr lang="en-US" altLang="zh-CN" sz="4800" dirty="0">
              <a:solidFill>
                <a:schemeClr val="lt1"/>
              </a:solidFill>
              <a:latin typeface="思源宋体 CN Heavy" panose="02010600030101010101" pitchFamily="18" charset="-122"/>
              <a:ea typeface="思源宋体 CN Heavy" panose="02010600030101010101" pitchFamily="18" charset="-122"/>
            </a:endParaRPr>
          </a:p>
        </p:txBody>
      </p:sp>
      <p:cxnSp>
        <p:nvCxnSpPr>
          <p:cNvPr id="88" name="直接连接符 87"/>
          <p:cNvCxnSpPr/>
          <p:nvPr>
            <p:custDataLst>
              <p:tags r:id="rId3"/>
            </p:custDataLst>
          </p:nvPr>
        </p:nvCxnSpPr>
        <p:spPr>
          <a:xfrm>
            <a:off x="4555296" y="2321171"/>
            <a:ext cx="0" cy="2037504"/>
          </a:xfrm>
          <a:prstGeom prst="line">
            <a:avLst/>
          </a:prstGeom>
          <a:ln w="12700" cmpd="dbl">
            <a:solidFill>
              <a:schemeClr val="lt1"/>
            </a:solidFill>
            <a:prstDash val="sysDash"/>
          </a:ln>
        </p:spPr>
        <p:style>
          <a:lnRef idx="1">
            <a:schemeClr val="accent1"/>
          </a:lnRef>
          <a:fillRef idx="0">
            <a:schemeClr val="accent1"/>
          </a:fillRef>
          <a:effectRef idx="0">
            <a:schemeClr val="accent1"/>
          </a:effectRef>
          <a:fontRef idx="minor">
            <a:schemeClr val="tx1"/>
          </a:fontRef>
        </p:style>
      </p:cxnSp>
      <p:pic>
        <p:nvPicPr>
          <p:cNvPr id="2" name="图片 1" descr="图片1"/>
          <p:cNvPicPr>
            <a:picLocks noChangeAspect="1"/>
          </p:cNvPicPr>
          <p:nvPr>
            <p:custDataLst>
              <p:tags r:id="rId4"/>
            </p:custDataLst>
          </p:nvPr>
        </p:nvPicPr>
        <p:blipFill>
          <a:blip r:embed="rId5"/>
          <a:srcRect r="-10356"/>
          <a:stretch>
            <a:fillRect/>
          </a:stretch>
        </p:blipFill>
        <p:spPr>
          <a:xfrm>
            <a:off x="8957310" y="265430"/>
            <a:ext cx="3005455" cy="728980"/>
          </a:xfrm>
          <a:prstGeom prst="rect">
            <a:avLst/>
          </a:prstGeom>
        </p:spPr>
      </p:pic>
    </p:spTree>
    <p:custDataLst>
      <p:tags r:id="rId6"/>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custDataLst>
              <p:tags r:id="rId2"/>
            </p:custDataLst>
          </p:nvPr>
        </p:nvSpPr>
        <p:spPr>
          <a:xfrm>
            <a:off x="-25400" y="9525"/>
            <a:ext cx="12252325"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31" name="矩形: 圆角 30"/>
          <p:cNvSpPr/>
          <p:nvPr>
            <p:custDataLst>
              <p:tags r:id="rId3"/>
            </p:custDataLst>
          </p:nvPr>
        </p:nvSpPr>
        <p:spPr>
          <a:xfrm>
            <a:off x="646640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8" name="图形 17"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23" name="图形 22"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25" name="图形 24" descr="显微镜"/>
          <p:cNvPicPr>
            <a:picLocks noChangeAspect="1"/>
          </p:cNvPicPr>
          <p:nvPr>
            <p:custDataLst>
              <p:tags r:id="rId6"/>
            </p:custDataLst>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59318" y="348131"/>
            <a:ext cx="307332" cy="307332"/>
          </a:xfrm>
          <a:prstGeom prst="rect">
            <a:avLst/>
          </a:prstGeom>
        </p:spPr>
      </p:pic>
      <p:pic>
        <p:nvPicPr>
          <p:cNvPr id="27" name="图形 26" descr="望远镜"/>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7251" y="348131"/>
            <a:ext cx="307332" cy="307332"/>
          </a:xfrm>
          <a:prstGeom prst="rect">
            <a:avLst/>
          </a:prstGeom>
        </p:spPr>
      </p:pic>
      <p:pic>
        <p:nvPicPr>
          <p:cNvPr id="29" name="图形 2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30" name="文本框 29"/>
          <p:cNvSpPr txBox="1"/>
          <p:nvPr>
            <p:custDataLst>
              <p:tags r:id="rId11"/>
            </p:custDataLst>
          </p:nvPr>
        </p:nvSpPr>
        <p:spPr>
          <a:xfrm>
            <a:off x="322350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33" name="文本框 32"/>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packet</a:t>
            </a:r>
            <a:endParaRPr lang="en-US" altLang="zh-CN" sz="2000" dirty="0">
              <a:solidFill>
                <a:schemeClr val="lt1"/>
              </a:solidFill>
              <a:ea typeface="思源黑体 CN Bold" panose="020B0800000000000000" pitchFamily="34" charset="-122"/>
              <a:cs typeface="+mj-cs"/>
            </a:endParaRPr>
          </a:p>
        </p:txBody>
      </p:sp>
      <p:sp>
        <p:nvSpPr>
          <p:cNvPr id="34" name="文本框 33"/>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process</a:t>
            </a:r>
            <a:endParaRPr lang="en-US" altLang="zh-CN" sz="2000" dirty="0">
              <a:solidFill>
                <a:srgbClr val="000000"/>
              </a:solidFill>
              <a:ea typeface="思源黑体 CN Bold" panose="020B0800000000000000" pitchFamily="34" charset="-122"/>
              <a:cs typeface="+mj-cs"/>
            </a:endParaRPr>
          </a:p>
        </p:txBody>
      </p:sp>
      <p:sp>
        <p:nvSpPr>
          <p:cNvPr id="35" name="文本框 34"/>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36" name="文本框 35"/>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41" name="箭头: V 形 40"/>
          <p:cNvSpPr/>
          <p:nvPr>
            <p:custDataLst>
              <p:tags r:id="rId13"/>
            </p:custDataLst>
          </p:nvPr>
        </p:nvSpPr>
        <p:spPr>
          <a:xfrm rot="5400000">
            <a:off x="7188950"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2" name="图片 1" descr="图片1"/>
          <p:cNvPicPr>
            <a:picLocks noChangeAspect="1"/>
          </p:cNvPicPr>
          <p:nvPr>
            <p:custDataLst>
              <p:tags r:id="rId14"/>
            </p:custDataLst>
          </p:nvPr>
        </p:nvPicPr>
        <p:blipFill>
          <a:blip r:embed="rId15"/>
          <a:srcRect r="-10356"/>
          <a:stretch>
            <a:fillRect/>
          </a:stretch>
        </p:blipFill>
        <p:spPr>
          <a:xfrm>
            <a:off x="127635" y="169545"/>
            <a:ext cx="2533650" cy="614680"/>
          </a:xfrm>
          <a:prstGeom prst="rect">
            <a:avLst/>
          </a:prstGeom>
        </p:spPr>
      </p:pic>
      <p:grpSp>
        <p:nvGrpSpPr>
          <p:cNvPr id="20" name="组合 19"/>
          <p:cNvGrpSpPr/>
          <p:nvPr/>
        </p:nvGrpSpPr>
        <p:grpSpPr>
          <a:xfrm>
            <a:off x="994232" y="1281376"/>
            <a:ext cx="10203536" cy="423985"/>
            <a:chOff x="4940300" y="3538797"/>
            <a:chExt cx="10203536" cy="423985"/>
          </a:xfrm>
        </p:grpSpPr>
        <p:grpSp>
          <p:nvGrpSpPr>
            <p:cNvPr id="21" name="组合 20"/>
            <p:cNvGrpSpPr/>
            <p:nvPr/>
          </p:nvGrpSpPr>
          <p:grpSpPr>
            <a:xfrm>
              <a:off x="4940300" y="3581780"/>
              <a:ext cx="361950" cy="254002"/>
              <a:chOff x="4940300" y="3428999"/>
              <a:chExt cx="457202" cy="254002"/>
            </a:xfrm>
          </p:grpSpPr>
          <p:sp>
            <p:nvSpPr>
              <p:cNvPr id="3" name="箭头: V 形 24"/>
              <p:cNvSpPr/>
              <p:nvPr>
                <p:custDataLst>
                  <p:tags r:id="rId16"/>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26" name="箭头: V 形 25"/>
              <p:cNvSpPr/>
              <p:nvPr>
                <p:custDataLst>
                  <p:tags r:id="rId17"/>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22" name="直接连接符 21"/>
            <p:cNvCxnSpPr/>
            <p:nvPr>
              <p:custDataLst>
                <p:tags r:id="rId18"/>
              </p:custDataLst>
            </p:nvPr>
          </p:nvCxnSpPr>
          <p:spPr>
            <a:xfrm>
              <a:off x="4940300" y="3962782"/>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4" name="矩形 23"/>
            <p:cNvSpPr/>
            <p:nvPr>
              <p:custDataLst>
                <p:tags r:id="rId19"/>
              </p:custDataLst>
            </p:nvPr>
          </p:nvSpPr>
          <p:spPr>
            <a:xfrm>
              <a:off x="5302250" y="3538797"/>
              <a:ext cx="3314112" cy="369332"/>
            </a:xfrm>
            <a:prstGeom prst="rect">
              <a:avLst/>
            </a:prstGeom>
          </p:spPr>
          <p:txBody>
            <a:bodyPr wrap="none">
              <a:spAutoFit/>
            </a:bodyPr>
            <a:p>
              <a:r>
                <a:rPr lang="en-US" altLang="zh-CN"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ICMP Transmission Process</a:t>
              </a:r>
              <a:endParaRPr lang="zh-CN" altLang="en-US"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cxnSp>
        <p:nvCxnSpPr>
          <p:cNvPr id="46" name="直接连接符 45"/>
          <p:cNvCxnSpPr/>
          <p:nvPr>
            <p:custDataLst>
              <p:tags r:id="rId20"/>
            </p:custDataLst>
          </p:nvPr>
        </p:nvCxnSpPr>
        <p:spPr>
          <a:xfrm>
            <a:off x="4201886" y="3666017"/>
            <a:ext cx="6995878" cy="0"/>
          </a:xfrm>
          <a:prstGeom prst="line">
            <a:avLst/>
          </a:prstGeom>
          <a:ln>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696872" y="4689128"/>
            <a:ext cx="2903936" cy="1021186"/>
            <a:chOff x="994228" y="5220015"/>
            <a:chExt cx="2903936" cy="1021186"/>
          </a:xfrm>
        </p:grpSpPr>
        <p:sp>
          <p:nvSpPr>
            <p:cNvPr id="70" name="sprout_231518"/>
            <p:cNvSpPr>
              <a:spLocks noChangeAspect="1"/>
            </p:cNvSpPr>
            <p:nvPr>
              <p:custDataLst>
                <p:tags r:id="rId21"/>
              </p:custDataLst>
            </p:nvPr>
          </p:nvSpPr>
          <p:spPr bwMode="auto">
            <a:xfrm>
              <a:off x="994228" y="5220015"/>
              <a:ext cx="969563" cy="946799"/>
            </a:xfrm>
            <a:custGeom>
              <a:avLst/>
              <a:gdLst>
                <a:gd name="T0" fmla="*/ 12296 w 12828"/>
                <a:gd name="T1" fmla="*/ 6860 h 10203"/>
                <a:gd name="T2" fmla="*/ 12828 w 12828"/>
                <a:gd name="T3" fmla="*/ 6328 h 10203"/>
                <a:gd name="T4" fmla="*/ 10593 w 12828"/>
                <a:gd name="T5" fmla="*/ 4110 h 10203"/>
                <a:gd name="T6" fmla="*/ 8359 w 12828"/>
                <a:gd name="T7" fmla="*/ 6328 h 10203"/>
                <a:gd name="T8" fmla="*/ 8890 w 12828"/>
                <a:gd name="T9" fmla="*/ 6860 h 10203"/>
                <a:gd name="T10" fmla="*/ 10218 w 12828"/>
                <a:gd name="T11" fmla="*/ 5532 h 10203"/>
                <a:gd name="T12" fmla="*/ 10218 w 12828"/>
                <a:gd name="T13" fmla="*/ 10203 h 10203"/>
                <a:gd name="T14" fmla="*/ 10953 w 12828"/>
                <a:gd name="T15" fmla="*/ 10203 h 10203"/>
                <a:gd name="T16" fmla="*/ 10953 w 12828"/>
                <a:gd name="T17" fmla="*/ 5532 h 10203"/>
                <a:gd name="T18" fmla="*/ 12296 w 12828"/>
                <a:gd name="T19" fmla="*/ 6860 h 10203"/>
                <a:gd name="T20" fmla="*/ 6671 w 12828"/>
                <a:gd name="T21" fmla="*/ 8641 h 10203"/>
                <a:gd name="T22" fmla="*/ 6671 w 12828"/>
                <a:gd name="T23" fmla="*/ 3985 h 10203"/>
                <a:gd name="T24" fmla="*/ 5921 w 12828"/>
                <a:gd name="T25" fmla="*/ 3985 h 10203"/>
                <a:gd name="T26" fmla="*/ 5921 w 12828"/>
                <a:gd name="T27" fmla="*/ 8657 h 10203"/>
                <a:gd name="T28" fmla="*/ 4593 w 12828"/>
                <a:gd name="T29" fmla="*/ 7328 h 10203"/>
                <a:gd name="T30" fmla="*/ 4078 w 12828"/>
                <a:gd name="T31" fmla="*/ 7844 h 10203"/>
                <a:gd name="T32" fmla="*/ 6296 w 12828"/>
                <a:gd name="T33" fmla="*/ 10063 h 10203"/>
                <a:gd name="T34" fmla="*/ 8531 w 12828"/>
                <a:gd name="T35" fmla="*/ 7828 h 10203"/>
                <a:gd name="T36" fmla="*/ 8000 w 12828"/>
                <a:gd name="T37" fmla="*/ 7313 h 10203"/>
                <a:gd name="T38" fmla="*/ 6671 w 12828"/>
                <a:gd name="T39" fmla="*/ 8641 h 10203"/>
                <a:gd name="T40" fmla="*/ 3718 w 12828"/>
                <a:gd name="T41" fmla="*/ 9157 h 10203"/>
                <a:gd name="T42" fmla="*/ 2984 w 12828"/>
                <a:gd name="T43" fmla="*/ 9157 h 10203"/>
                <a:gd name="T44" fmla="*/ 750 w 12828"/>
                <a:gd name="T45" fmla="*/ 6922 h 10203"/>
                <a:gd name="T46" fmla="*/ 2984 w 12828"/>
                <a:gd name="T47" fmla="*/ 4688 h 10203"/>
                <a:gd name="T48" fmla="*/ 3015 w 12828"/>
                <a:gd name="T49" fmla="*/ 4688 h 10203"/>
                <a:gd name="T50" fmla="*/ 3375 w 12828"/>
                <a:gd name="T51" fmla="*/ 4688 h 10203"/>
                <a:gd name="T52" fmla="*/ 3640 w 12828"/>
                <a:gd name="T53" fmla="*/ 4563 h 10203"/>
                <a:gd name="T54" fmla="*/ 3718 w 12828"/>
                <a:gd name="T55" fmla="*/ 4141 h 10203"/>
                <a:gd name="T56" fmla="*/ 7078 w 12828"/>
                <a:gd name="T57" fmla="*/ 766 h 10203"/>
                <a:gd name="T58" fmla="*/ 9343 w 12828"/>
                <a:gd name="T59" fmla="*/ 1641 h 10203"/>
                <a:gd name="T60" fmla="*/ 9468 w 12828"/>
                <a:gd name="T61" fmla="*/ 1766 h 10203"/>
                <a:gd name="T62" fmla="*/ 9796 w 12828"/>
                <a:gd name="T63" fmla="*/ 1938 h 10203"/>
                <a:gd name="T64" fmla="*/ 10171 w 12828"/>
                <a:gd name="T65" fmla="*/ 1563 h 10203"/>
                <a:gd name="T66" fmla="*/ 10015 w 12828"/>
                <a:gd name="T67" fmla="*/ 1235 h 10203"/>
                <a:gd name="T68" fmla="*/ 9890 w 12828"/>
                <a:gd name="T69" fmla="*/ 1125 h 10203"/>
                <a:gd name="T70" fmla="*/ 7078 w 12828"/>
                <a:gd name="T71" fmla="*/ 0 h 10203"/>
                <a:gd name="T72" fmla="*/ 2968 w 12828"/>
                <a:gd name="T73" fmla="*/ 3907 h 10203"/>
                <a:gd name="T74" fmla="*/ 0 w 12828"/>
                <a:gd name="T75" fmla="*/ 6875 h 10203"/>
                <a:gd name="T76" fmla="*/ 2968 w 12828"/>
                <a:gd name="T77" fmla="*/ 9844 h 10203"/>
                <a:gd name="T78" fmla="*/ 3687 w 12828"/>
                <a:gd name="T79" fmla="*/ 9844 h 10203"/>
                <a:gd name="T80" fmla="*/ 4062 w 12828"/>
                <a:gd name="T81" fmla="*/ 9469 h 10203"/>
                <a:gd name="T82" fmla="*/ 3718 w 12828"/>
                <a:gd name="T83" fmla="*/ 9157 h 10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28" h="10203">
                  <a:moveTo>
                    <a:pt x="12296" y="6860"/>
                  </a:moveTo>
                  <a:lnTo>
                    <a:pt x="12828" y="6328"/>
                  </a:lnTo>
                  <a:lnTo>
                    <a:pt x="10593" y="4110"/>
                  </a:lnTo>
                  <a:lnTo>
                    <a:pt x="8359" y="6328"/>
                  </a:lnTo>
                  <a:lnTo>
                    <a:pt x="8890" y="6860"/>
                  </a:lnTo>
                  <a:lnTo>
                    <a:pt x="10218" y="5532"/>
                  </a:lnTo>
                  <a:lnTo>
                    <a:pt x="10218" y="10203"/>
                  </a:lnTo>
                  <a:lnTo>
                    <a:pt x="10953" y="10203"/>
                  </a:lnTo>
                  <a:lnTo>
                    <a:pt x="10953" y="5532"/>
                  </a:lnTo>
                  <a:lnTo>
                    <a:pt x="12296" y="6860"/>
                  </a:lnTo>
                  <a:close/>
                  <a:moveTo>
                    <a:pt x="6671" y="8641"/>
                  </a:moveTo>
                  <a:lnTo>
                    <a:pt x="6671" y="3985"/>
                  </a:lnTo>
                  <a:lnTo>
                    <a:pt x="5921" y="3985"/>
                  </a:lnTo>
                  <a:lnTo>
                    <a:pt x="5921" y="8657"/>
                  </a:lnTo>
                  <a:lnTo>
                    <a:pt x="4593" y="7328"/>
                  </a:lnTo>
                  <a:lnTo>
                    <a:pt x="4078" y="7844"/>
                  </a:lnTo>
                  <a:lnTo>
                    <a:pt x="6296" y="10063"/>
                  </a:lnTo>
                  <a:lnTo>
                    <a:pt x="8531" y="7828"/>
                  </a:lnTo>
                  <a:lnTo>
                    <a:pt x="8000" y="7313"/>
                  </a:lnTo>
                  <a:lnTo>
                    <a:pt x="6671" y="8641"/>
                  </a:lnTo>
                  <a:close/>
                  <a:moveTo>
                    <a:pt x="3718" y="9157"/>
                  </a:moveTo>
                  <a:lnTo>
                    <a:pt x="2984" y="9157"/>
                  </a:lnTo>
                  <a:cubicBezTo>
                    <a:pt x="1750" y="9157"/>
                    <a:pt x="750" y="8157"/>
                    <a:pt x="750" y="6922"/>
                  </a:cubicBezTo>
                  <a:cubicBezTo>
                    <a:pt x="750" y="5688"/>
                    <a:pt x="1750" y="4688"/>
                    <a:pt x="2984" y="4688"/>
                  </a:cubicBezTo>
                  <a:lnTo>
                    <a:pt x="3015" y="4688"/>
                  </a:lnTo>
                  <a:lnTo>
                    <a:pt x="3375" y="4688"/>
                  </a:lnTo>
                  <a:cubicBezTo>
                    <a:pt x="3390" y="4688"/>
                    <a:pt x="3515" y="4703"/>
                    <a:pt x="3640" y="4563"/>
                  </a:cubicBezTo>
                  <a:cubicBezTo>
                    <a:pt x="3765" y="4422"/>
                    <a:pt x="3718" y="4297"/>
                    <a:pt x="3718" y="4141"/>
                  </a:cubicBezTo>
                  <a:cubicBezTo>
                    <a:pt x="3718" y="2282"/>
                    <a:pt x="5234" y="766"/>
                    <a:pt x="7078" y="766"/>
                  </a:cubicBezTo>
                  <a:cubicBezTo>
                    <a:pt x="7953" y="766"/>
                    <a:pt x="8750" y="1094"/>
                    <a:pt x="9343" y="1641"/>
                  </a:cubicBezTo>
                  <a:cubicBezTo>
                    <a:pt x="9406" y="1703"/>
                    <a:pt x="9390" y="1703"/>
                    <a:pt x="9468" y="1766"/>
                  </a:cubicBezTo>
                  <a:cubicBezTo>
                    <a:pt x="9546" y="1875"/>
                    <a:pt x="9656" y="1938"/>
                    <a:pt x="9796" y="1938"/>
                  </a:cubicBezTo>
                  <a:cubicBezTo>
                    <a:pt x="10000" y="1938"/>
                    <a:pt x="10171" y="1766"/>
                    <a:pt x="10171" y="1563"/>
                  </a:cubicBezTo>
                  <a:cubicBezTo>
                    <a:pt x="10171" y="1438"/>
                    <a:pt x="10109" y="1328"/>
                    <a:pt x="10015" y="1235"/>
                  </a:cubicBezTo>
                  <a:cubicBezTo>
                    <a:pt x="9953" y="1172"/>
                    <a:pt x="9968" y="1188"/>
                    <a:pt x="9890" y="1125"/>
                  </a:cubicBezTo>
                  <a:cubicBezTo>
                    <a:pt x="9156" y="422"/>
                    <a:pt x="8171" y="0"/>
                    <a:pt x="7078" y="0"/>
                  </a:cubicBezTo>
                  <a:cubicBezTo>
                    <a:pt x="4875" y="0"/>
                    <a:pt x="3078" y="1735"/>
                    <a:pt x="2968" y="3907"/>
                  </a:cubicBezTo>
                  <a:cubicBezTo>
                    <a:pt x="1328" y="3907"/>
                    <a:pt x="0" y="5235"/>
                    <a:pt x="0" y="6875"/>
                  </a:cubicBezTo>
                  <a:cubicBezTo>
                    <a:pt x="0" y="8516"/>
                    <a:pt x="1328" y="9844"/>
                    <a:pt x="2968" y="9844"/>
                  </a:cubicBezTo>
                  <a:lnTo>
                    <a:pt x="3687" y="9844"/>
                  </a:lnTo>
                  <a:cubicBezTo>
                    <a:pt x="3890" y="9844"/>
                    <a:pt x="4062" y="9672"/>
                    <a:pt x="4062" y="9469"/>
                  </a:cubicBezTo>
                  <a:cubicBezTo>
                    <a:pt x="4078" y="9313"/>
                    <a:pt x="3921" y="9157"/>
                    <a:pt x="3718" y="9157"/>
                  </a:cubicBezTo>
                  <a:close/>
                </a:path>
              </a:pathLst>
            </a:custGeom>
            <a:solidFill>
              <a:schemeClr val="lt1">
                <a:alpha val="29000"/>
              </a:schemeClr>
            </a:solidFill>
            <a:ln>
              <a:noFill/>
            </a:ln>
          </p:spPr>
          <p:txBody>
            <a:bodyPr/>
            <a:p>
              <a:endParaRPr lang="zh-CN" altLang="en-US">
                <a:solidFill>
                  <a:schemeClr val="dk1"/>
                </a:solidFill>
              </a:endParaRPr>
            </a:p>
          </p:txBody>
        </p:sp>
        <p:sp>
          <p:nvSpPr>
            <p:cNvPr id="71" name="矩形 70"/>
            <p:cNvSpPr/>
            <p:nvPr>
              <p:custDataLst>
                <p:tags r:id="rId22"/>
              </p:custDataLst>
            </p:nvPr>
          </p:nvSpPr>
          <p:spPr>
            <a:xfrm>
              <a:off x="1155099" y="5287478"/>
              <a:ext cx="2743065" cy="953723"/>
            </a:xfrm>
            <a:prstGeom prst="rect">
              <a:avLst/>
            </a:prstGeom>
          </p:spPr>
          <p:txBody>
            <a:bodyPr wrap="square">
              <a:spAutoFit/>
            </a:bodyPr>
            <a:p>
              <a:pPr>
                <a:lnSpc>
                  <a:spcPct val="120000"/>
                </a:lnSpc>
              </a:pPr>
              <a:r>
                <a:rPr lang="zh-CN" altLang="en-US" sz="16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rPr>
                <a:t>点击此处修改内容点击此处修改内容点击此处修改内容点击此处修改内容改内容</a:t>
              </a:r>
              <a:endParaRPr lang="zh-CN" altLang="en-US" sz="16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5" name="矩形: 圆角 124"/>
          <p:cNvSpPr/>
          <p:nvPr/>
        </p:nvSpPr>
        <p:spPr>
          <a:xfrm>
            <a:off x="5033010" y="1896110"/>
            <a:ext cx="6950075" cy="2370455"/>
          </a:xfrm>
          <a:prstGeom prst="roundRect">
            <a:avLst>
              <a:gd name="adj" fmla="val 8717"/>
            </a:avLst>
          </a:prstGeom>
          <a:solidFill>
            <a:sysClr val="window" lastClr="FFFFFF"/>
          </a:solidFill>
          <a:ln w="6350" cap="flat" cmpd="sng" algn="ctr">
            <a:solidFill>
              <a:srgbClr val="E7E6E6">
                <a:lumMod val="75000"/>
              </a:srgbClr>
            </a:solidFill>
            <a:prstDash val="solid"/>
            <a:miter lim="800000"/>
          </a:ln>
          <a:effectLst>
            <a:outerShdw blurRad="127000" dist="38100" dir="2700000" algn="tl" rotWithShape="0">
              <a:prstClr val="black">
                <a:alpha val="40000"/>
              </a:prstClr>
            </a:outerShdw>
          </a:effectLst>
        </p:spPr>
        <p:txBody>
          <a:bodyPr rtlCol="0" anchor="ctr"/>
          <a:p>
            <a:pPr algn="ctr">
              <a:defRPr/>
            </a:pPr>
            <a:endParaRPr lang="zh-CN" altLang="en-US"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矩形 5"/>
          <p:cNvSpPr/>
          <p:nvPr/>
        </p:nvSpPr>
        <p:spPr>
          <a:xfrm>
            <a:off x="4398255" y="4044270"/>
            <a:ext cx="130085" cy="342641"/>
          </a:xfrm>
          <a:prstGeom prst="rect">
            <a:avLst/>
          </a:prstGeom>
        </p:spPr>
        <p:txBody>
          <a:bodyPr wrap="none">
            <a:spAutoFit/>
          </a:bodyPr>
          <a:p>
            <a:pPr>
              <a:lnSpc>
                <a:spcPts val="2400"/>
              </a:lnSpc>
              <a:defRPr/>
            </a:pPr>
            <a:endParaRPr lang="zh-CN" altLang="en-US" sz="2400" b="1" dirty="0">
              <a:gradFill flip="none" rotWithShape="1">
                <a:gsLst>
                  <a:gs pos="66000">
                    <a:srgbClr val="7D4DA1"/>
                  </a:gs>
                  <a:gs pos="0">
                    <a:srgbClr val="6E448F"/>
                  </a:gs>
                  <a:gs pos="100000">
                    <a:srgbClr val="2B2862"/>
                  </a:gs>
                </a:gsLst>
                <a:lin ang="0" scaled="1"/>
                <a:tileRect/>
              </a:gradFill>
              <a:latin typeface="方正小标宋简体" panose="02000000000000000000" pitchFamily="2" charset="-122"/>
              <a:ea typeface="方正小标宋简体" panose="02000000000000000000" pitchFamily="2" charset="-122"/>
            </a:endParaRPr>
          </a:p>
        </p:txBody>
      </p:sp>
      <p:sp>
        <p:nvSpPr>
          <p:cNvPr id="7" name="矩形: 圆角 126"/>
          <p:cNvSpPr/>
          <p:nvPr/>
        </p:nvSpPr>
        <p:spPr>
          <a:xfrm>
            <a:off x="5058410" y="4340225"/>
            <a:ext cx="6995795" cy="2280920"/>
          </a:xfrm>
          <a:prstGeom prst="roundRect">
            <a:avLst>
              <a:gd name="adj" fmla="val 8717"/>
            </a:avLst>
          </a:prstGeom>
          <a:solidFill>
            <a:sysClr val="window" lastClr="FFFFFF"/>
          </a:solidFill>
          <a:ln w="6350" cap="flat" cmpd="sng" algn="ctr">
            <a:solidFill>
              <a:srgbClr val="E7E6E6">
                <a:lumMod val="75000"/>
              </a:srgbClr>
            </a:solidFill>
            <a:prstDash val="solid"/>
            <a:miter lim="800000"/>
          </a:ln>
          <a:effectLst>
            <a:outerShdw blurRad="127000" dist="38100" dir="2700000" algn="tl" rotWithShape="0">
              <a:prstClr val="black">
                <a:alpha val="40000"/>
              </a:prstClr>
            </a:outerShdw>
          </a:effectLst>
        </p:spPr>
        <p:txBody>
          <a:bodyPr rtlCol="0" anchor="ctr"/>
          <a:p>
            <a:pPr algn="ctr">
              <a:defRPr/>
            </a:pPr>
            <a:endParaRPr lang="zh-CN" altLang="en-US"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0" name="Docer Falling Dust PPT demo 13"/>
          <p:cNvSpPr txBox="1"/>
          <p:nvPr/>
        </p:nvSpPr>
        <p:spPr>
          <a:xfrm>
            <a:off x="5175885" y="2324100"/>
            <a:ext cx="6879590" cy="1791335"/>
          </a:xfrm>
          <a:prstGeom prst="rect">
            <a:avLst/>
          </a:prstGeom>
          <a:noFill/>
        </p:spPr>
        <p:txBody>
          <a:bodyPr wrap="square" lIns="94002" tIns="47001" rIns="94002" bIns="47001" rtlCol="0">
            <a:noAutofit/>
          </a:bodyPr>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1. Sends an ICMP Echo Request packet.</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2. Uses the created socket, target IP address, packet ID, and user data.</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3. Creates an ICMP packet with </a:t>
            </a:r>
            <a:r>
              <a:rPr lang="en-US" altLang="zh-CN" sz="1200" dirty="0" err="1">
                <a:solidFill>
                  <a:srgbClr val="000000"/>
                </a:solidFill>
                <a:latin typeface="微软雅黑" panose="020B0503020204020204" pitchFamily="34" charset="-122"/>
                <a:ea typeface="微软雅黑" panose="020B0503020204020204" pitchFamily="34" charset="-122"/>
                <a:cs typeface="+mn-ea"/>
                <a:sym typeface="+mn-lt"/>
              </a:rPr>
              <a:t>create_icmp_packet</a:t>
            </a: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 containing ICMP header and user data.</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4. Records the sending timestamp to calculate round-trip time later.</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5. Sends the packet using </a:t>
            </a:r>
            <a:r>
              <a:rPr lang="en-US" altLang="zh-CN" sz="1200" dirty="0" err="1">
                <a:solidFill>
                  <a:srgbClr val="000000"/>
                </a:solidFill>
                <a:latin typeface="微软雅黑" panose="020B0503020204020204" pitchFamily="34" charset="-122"/>
                <a:ea typeface="微软雅黑" panose="020B0503020204020204" pitchFamily="34" charset="-122"/>
                <a:cs typeface="+mn-ea"/>
                <a:sym typeface="+mn-lt"/>
              </a:rPr>
              <a:t>sendto</a:t>
            </a: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 port is set to 1 since ICMP does not use traditional ports.</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6. Returns the timestamp for further processing.</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8" name="Docer Falling Dust PPT demo 12"/>
          <p:cNvSpPr txBox="1"/>
          <p:nvPr/>
        </p:nvSpPr>
        <p:spPr>
          <a:xfrm>
            <a:off x="5198020" y="1913360"/>
            <a:ext cx="3792855" cy="462915"/>
          </a:xfrm>
          <a:prstGeom prst="rect">
            <a:avLst/>
          </a:prstGeom>
          <a:solidFill>
            <a:srgbClr val="FFFFFF"/>
          </a:solidFill>
        </p:spPr>
        <p:txBody>
          <a:bodyPr wrap="none" lIns="94002" tIns="47001" rIns="94002" bIns="47001" rtlCol="0">
            <a:spAutoFit/>
          </a:bodyPr>
          <a:p>
            <a:pPr lvl="0">
              <a:defRPr/>
            </a:pPr>
            <a:r>
              <a:rPr lang="en-US" altLang="zh-CN" sz="2400" b="1" kern="0" dirty="0" err="1">
                <a:solidFill>
                  <a:srgbClr val="000000"/>
                </a:solidFill>
                <a:latin typeface="Arial" panose="020B0604020202020204"/>
                <a:ea typeface="微软雅黑" panose="020B0503020204020204" pitchFamily="34" charset="-122"/>
                <a:cs typeface="+mn-ea"/>
                <a:sym typeface="+mn-lt"/>
              </a:rPr>
              <a:t>send_one_ping</a:t>
            </a:r>
            <a:r>
              <a:rPr lang="en-US" altLang="zh-CN" sz="2400" b="1" kern="0" dirty="0">
                <a:solidFill>
                  <a:srgbClr val="000000"/>
                </a:solidFill>
                <a:latin typeface="Arial" panose="020B0604020202020204"/>
                <a:ea typeface="微软雅黑" panose="020B0503020204020204" pitchFamily="34" charset="-122"/>
                <a:cs typeface="+mn-ea"/>
                <a:sym typeface="+mn-lt"/>
              </a:rPr>
              <a:t> Function</a:t>
            </a:r>
            <a:endParaRPr kumimoji="0" lang="en-US" altLang="zh-CN" sz="24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9" name="Docer Falling Dust PPT demo 13"/>
          <p:cNvSpPr txBox="1"/>
          <p:nvPr/>
        </p:nvSpPr>
        <p:spPr>
          <a:xfrm>
            <a:off x="5213962" y="4760013"/>
            <a:ext cx="6880002" cy="1755775"/>
          </a:xfrm>
          <a:prstGeom prst="rect">
            <a:avLst/>
          </a:prstGeom>
          <a:noFill/>
        </p:spPr>
        <p:txBody>
          <a:bodyPr wrap="square" lIns="94002" tIns="47001" rIns="94002" bIns="47001" rtlCol="0">
            <a:spAutoFit/>
          </a:bodyPr>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1. Receives the ICMP Echo Reply packet and calculates round-trip time.</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2. Sets socket timeout to avoid indefinite waiting.</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3. Validates packet length to ensure it contains both IP and ICMP headers.</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4. Parses ICMP header fields (type, code, checksum, ID, sequence number).</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5. Confirms the packet type as Echo Reply and matches ID to verify it's the correct response.</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cs typeface="+mn-ea"/>
                <a:sym typeface="+mn-lt"/>
              </a:rPr>
              <a:t>6. Verifies the consistency of user data and returns the round-trip time.</a:t>
            </a:r>
            <a:endParaRPr lang="en-US" altLang="zh-CN" sz="12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1" name="Docer Falling Dust PPT demo 12"/>
          <p:cNvSpPr txBox="1"/>
          <p:nvPr/>
        </p:nvSpPr>
        <p:spPr>
          <a:xfrm>
            <a:off x="5163321" y="4376255"/>
            <a:ext cx="4132580" cy="462915"/>
          </a:xfrm>
          <a:prstGeom prst="rect">
            <a:avLst/>
          </a:prstGeom>
          <a:solidFill>
            <a:srgbClr val="FFFFFF"/>
          </a:solidFill>
        </p:spPr>
        <p:txBody>
          <a:bodyPr wrap="none" lIns="94002" tIns="47001" rIns="94002" bIns="47001" rtlCol="0">
            <a:spAutoFit/>
          </a:bodyPr>
          <a:p>
            <a:pPr lvl="0">
              <a:defRPr/>
            </a:pPr>
            <a:r>
              <a:rPr lang="en-US" altLang="zh-CN" sz="2400" b="1" kern="0" dirty="0" err="1">
                <a:solidFill>
                  <a:srgbClr val="000000"/>
                </a:solidFill>
                <a:latin typeface="Arial" panose="020B0604020202020204"/>
                <a:ea typeface="微软雅黑" panose="020B0503020204020204" pitchFamily="34" charset="-122"/>
                <a:cs typeface="+mn-ea"/>
                <a:sym typeface="+mn-lt"/>
              </a:rPr>
              <a:t>receive_one_ping</a:t>
            </a:r>
            <a:r>
              <a:rPr lang="en-US" altLang="zh-CN" sz="2400" b="1" kern="0" dirty="0">
                <a:solidFill>
                  <a:srgbClr val="000000"/>
                </a:solidFill>
                <a:latin typeface="Arial" panose="020B0604020202020204"/>
                <a:ea typeface="微软雅黑" panose="020B0503020204020204" pitchFamily="34" charset="-122"/>
                <a:cs typeface="+mn-ea"/>
                <a:sym typeface="+mn-lt"/>
              </a:rPr>
              <a:t> Function</a:t>
            </a:r>
            <a:endParaRPr kumimoji="0" lang="en-US" altLang="zh-CN" sz="24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ea"/>
              <a:sym typeface="+mn-lt"/>
            </a:endParaRPr>
          </a:p>
        </p:txBody>
      </p:sp>
      <p:pic>
        <p:nvPicPr>
          <p:cNvPr id="12" name="图片 11" descr="图示&#10;&#10;描述已自动生成"/>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08909" y="1913360"/>
            <a:ext cx="4606146" cy="3160648"/>
          </a:xfrm>
          <a:prstGeom prst="rect">
            <a:avLst/>
          </a:prstGeom>
        </p:spPr>
      </p:pic>
      <p:sp>
        <p:nvSpPr>
          <p:cNvPr id="13" name="文本框 12"/>
          <p:cNvSpPr txBox="1"/>
          <p:nvPr/>
        </p:nvSpPr>
        <p:spPr>
          <a:xfrm rot="20491061">
            <a:off x="1829862" y="3521836"/>
            <a:ext cx="798827" cy="246221"/>
          </a:xfrm>
          <a:prstGeom prst="rect">
            <a:avLst/>
          </a:prstGeom>
          <a:noFill/>
        </p:spPr>
        <p:txBody>
          <a:bodyPr wrap="square" rtlCol="0">
            <a:spAutoFit/>
          </a:bodyPr>
          <a:p>
            <a:r>
              <a:rPr lang="en-US" altLang="zh-CN" sz="1000" b="1" dirty="0">
                <a:latin typeface="Arial" panose="020B0604020202020204" pitchFamily="34" charset="0"/>
                <a:cs typeface="Arial" panose="020B0604020202020204" pitchFamily="34" charset="0"/>
              </a:rPr>
              <a:t>SOCKET</a:t>
            </a:r>
            <a:endParaRPr lang="zh-CN" altLang="en-US" sz="1000" b="1"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par>
                                <p:cTn id="13" presetID="2" presetClass="entr" presetSubtype="2"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nodePh="1">
                                  <p:stCondLst>
                                    <p:cond delay="0"/>
                                  </p:stCondLst>
                                  <p:endCondLst>
                                    <p:cond evt="begin" delay="0">
                                      <p:tn val="17"/>
                                    </p:cond>
                                  </p:end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1+#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30"/>
                                        </p:tgtEl>
                                        <p:attrNameLst>
                                          <p:attrName>style.visibility</p:attrName>
                                        </p:attrNameLst>
                                      </p:cBhvr>
                                      <p:to>
                                        <p:strVal val="visible"/>
                                      </p:to>
                                    </p:set>
                                    <p:anim calcmode="lin" valueType="num">
                                      <p:cBhvr additive="base">
                                        <p:cTn id="27" dur="500" fill="hold"/>
                                        <p:tgtEl>
                                          <p:spTgt spid="130"/>
                                        </p:tgtEl>
                                        <p:attrNameLst>
                                          <p:attrName>ppt_x</p:attrName>
                                        </p:attrNameLst>
                                      </p:cBhvr>
                                      <p:tavLst>
                                        <p:tav tm="0">
                                          <p:val>
                                            <p:strVal val="1+#ppt_w/2"/>
                                          </p:val>
                                        </p:tav>
                                        <p:tav tm="100000">
                                          <p:val>
                                            <p:strVal val="#ppt_x"/>
                                          </p:val>
                                        </p:tav>
                                      </p:tavLst>
                                    </p:anim>
                                    <p:anim calcmode="lin" valueType="num">
                                      <p:cBhvr additive="base">
                                        <p:cTn id="28" dur="500" fill="hold"/>
                                        <p:tgtEl>
                                          <p:spTgt spid="13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1+#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1+#ppt_w/2"/>
                                          </p:val>
                                        </p:tav>
                                        <p:tav tm="100000">
                                          <p:val>
                                            <p:strVal val="#ppt_x"/>
                                          </p:val>
                                        </p:tav>
                                      </p:tavLst>
                                    </p:anim>
                                    <p:anim calcmode="lin" valueType="num">
                                      <p:cBhvr additive="base">
                                        <p:cTn id="36" dur="500" fill="hold"/>
                                        <p:tgtEl>
                                          <p:spTgt spid="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P spid="7" grpId="0" bldLvl="0" animBg="1"/>
      <p:bldP spid="130" grpId="0"/>
      <p:bldP spid="8" grpId="0" bldLvl="0" animBg="1"/>
      <p:bldP spid="9" grpId="0"/>
      <p:bldP spid="11"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custDataLst>
              <p:tags r:id="rId2"/>
            </p:custDataLst>
          </p:nvPr>
        </p:nvSpPr>
        <p:spPr>
          <a:xfrm>
            <a:off x="-25400" y="9525"/>
            <a:ext cx="12252325"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31" name="矩形: 圆角 30"/>
          <p:cNvSpPr/>
          <p:nvPr>
            <p:custDataLst>
              <p:tags r:id="rId3"/>
            </p:custDataLst>
          </p:nvPr>
        </p:nvSpPr>
        <p:spPr>
          <a:xfrm>
            <a:off x="646640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8" name="图形 17"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23" name="图形 22"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25" name="图形 24" descr="显微镜"/>
          <p:cNvPicPr>
            <a:picLocks noChangeAspect="1"/>
          </p:cNvPicPr>
          <p:nvPr>
            <p:custDataLst>
              <p:tags r:id="rId6"/>
            </p:custDataLst>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59318" y="348131"/>
            <a:ext cx="307332" cy="307332"/>
          </a:xfrm>
          <a:prstGeom prst="rect">
            <a:avLst/>
          </a:prstGeom>
        </p:spPr>
      </p:pic>
      <p:pic>
        <p:nvPicPr>
          <p:cNvPr id="27" name="图形 26" descr="望远镜"/>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7251" y="348131"/>
            <a:ext cx="307332" cy="307332"/>
          </a:xfrm>
          <a:prstGeom prst="rect">
            <a:avLst/>
          </a:prstGeom>
        </p:spPr>
      </p:pic>
      <p:pic>
        <p:nvPicPr>
          <p:cNvPr id="29" name="图形 2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30" name="文本框 29"/>
          <p:cNvSpPr txBox="1"/>
          <p:nvPr>
            <p:custDataLst>
              <p:tags r:id="rId11"/>
            </p:custDataLst>
          </p:nvPr>
        </p:nvSpPr>
        <p:spPr>
          <a:xfrm>
            <a:off x="322350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33" name="文本框 32"/>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packet</a:t>
            </a:r>
            <a:endParaRPr lang="en-US" altLang="zh-CN" sz="2000" dirty="0">
              <a:solidFill>
                <a:schemeClr val="lt1"/>
              </a:solidFill>
              <a:ea typeface="思源黑体 CN Bold" panose="020B0800000000000000" pitchFamily="34" charset="-122"/>
              <a:cs typeface="+mj-cs"/>
            </a:endParaRPr>
          </a:p>
        </p:txBody>
      </p:sp>
      <p:sp>
        <p:nvSpPr>
          <p:cNvPr id="34" name="文本框 33"/>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process</a:t>
            </a:r>
            <a:endParaRPr lang="en-US" altLang="zh-CN" sz="2000" dirty="0">
              <a:solidFill>
                <a:srgbClr val="000000"/>
              </a:solidFill>
              <a:ea typeface="思源黑体 CN Bold" panose="020B0800000000000000" pitchFamily="34" charset="-122"/>
              <a:cs typeface="+mj-cs"/>
            </a:endParaRPr>
          </a:p>
        </p:txBody>
      </p:sp>
      <p:sp>
        <p:nvSpPr>
          <p:cNvPr id="35" name="文本框 34"/>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36" name="文本框 35"/>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41" name="箭头: V 形 40"/>
          <p:cNvSpPr/>
          <p:nvPr>
            <p:custDataLst>
              <p:tags r:id="rId13"/>
            </p:custDataLst>
          </p:nvPr>
        </p:nvSpPr>
        <p:spPr>
          <a:xfrm rot="5400000">
            <a:off x="7188950"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2" name="图片 1" descr="图片1"/>
          <p:cNvPicPr>
            <a:picLocks noChangeAspect="1"/>
          </p:cNvPicPr>
          <p:nvPr>
            <p:custDataLst>
              <p:tags r:id="rId14"/>
            </p:custDataLst>
          </p:nvPr>
        </p:nvPicPr>
        <p:blipFill>
          <a:blip r:embed="rId15"/>
          <a:srcRect r="-10356"/>
          <a:stretch>
            <a:fillRect/>
          </a:stretch>
        </p:blipFill>
        <p:spPr>
          <a:xfrm>
            <a:off x="127635" y="169545"/>
            <a:ext cx="2533650" cy="614680"/>
          </a:xfrm>
          <a:prstGeom prst="rect">
            <a:avLst/>
          </a:prstGeom>
        </p:spPr>
      </p:pic>
      <p:sp>
        <p:nvSpPr>
          <p:cNvPr id="74" name="圆角矩形 73"/>
          <p:cNvSpPr/>
          <p:nvPr/>
        </p:nvSpPr>
        <p:spPr>
          <a:xfrm>
            <a:off x="9454515" y="5341620"/>
            <a:ext cx="10401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3" name="圆角矩形 72"/>
          <p:cNvSpPr/>
          <p:nvPr/>
        </p:nvSpPr>
        <p:spPr>
          <a:xfrm>
            <a:off x="9455150" y="3872230"/>
            <a:ext cx="10401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7" name="圆角矩形 66"/>
          <p:cNvSpPr/>
          <p:nvPr/>
        </p:nvSpPr>
        <p:spPr>
          <a:xfrm>
            <a:off x="6878955" y="4593590"/>
            <a:ext cx="20307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62" name="图片 61"/>
          <p:cNvPicPr>
            <a:picLocks noChangeAspect="1"/>
          </p:cNvPicPr>
          <p:nvPr/>
        </p:nvPicPr>
        <p:blipFill>
          <a:blip r:embed="rId16"/>
          <a:stretch>
            <a:fillRect/>
          </a:stretch>
        </p:blipFill>
        <p:spPr>
          <a:xfrm>
            <a:off x="1115060" y="3754120"/>
            <a:ext cx="4956810" cy="2912110"/>
          </a:xfrm>
          <a:prstGeom prst="rect">
            <a:avLst/>
          </a:prstGeom>
        </p:spPr>
      </p:pic>
      <p:sp>
        <p:nvSpPr>
          <p:cNvPr id="63" name="圆角矩形 62"/>
          <p:cNvSpPr/>
          <p:nvPr/>
        </p:nvSpPr>
        <p:spPr>
          <a:xfrm>
            <a:off x="2856865" y="3354070"/>
            <a:ext cx="1588770" cy="518160"/>
          </a:xfrm>
          <a:prstGeom prst="roundRect">
            <a:avLst/>
          </a:prstGeom>
          <a:solidFill>
            <a:srgbClr val="92D050"/>
          </a:solidFill>
          <a:ln>
            <a:solidFill>
              <a:srgbClr val="92D05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9" name="圆角矩形 38"/>
          <p:cNvSpPr/>
          <p:nvPr/>
        </p:nvSpPr>
        <p:spPr>
          <a:xfrm>
            <a:off x="4447540" y="2272030"/>
            <a:ext cx="972820" cy="518160"/>
          </a:xfrm>
          <a:prstGeom prst="roundRect">
            <a:avLst/>
          </a:prstGeom>
          <a:solidFill>
            <a:srgbClr val="FF0000"/>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7" name="圆角矩形 36"/>
          <p:cNvSpPr/>
          <p:nvPr/>
        </p:nvSpPr>
        <p:spPr>
          <a:xfrm>
            <a:off x="5862320" y="2272030"/>
            <a:ext cx="158877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圆角矩形 2"/>
          <p:cNvSpPr/>
          <p:nvPr/>
        </p:nvSpPr>
        <p:spPr>
          <a:xfrm>
            <a:off x="7927340" y="1791970"/>
            <a:ext cx="1675765"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圆角矩形 3"/>
          <p:cNvSpPr/>
          <p:nvPr/>
        </p:nvSpPr>
        <p:spPr>
          <a:xfrm>
            <a:off x="7926705" y="2726055"/>
            <a:ext cx="189865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圆角矩形 6"/>
          <p:cNvSpPr/>
          <p:nvPr/>
        </p:nvSpPr>
        <p:spPr>
          <a:xfrm>
            <a:off x="164465" y="2440940"/>
            <a:ext cx="2983865" cy="71755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nvSpPr>
        <p:spPr>
          <a:xfrm>
            <a:off x="4433570" y="2206625"/>
            <a:ext cx="1096010" cy="583565"/>
          </a:xfrm>
          <a:prstGeom prst="rect">
            <a:avLst/>
          </a:prstGeom>
          <a:noFill/>
        </p:spPr>
        <p:txBody>
          <a:bodyPr wrap="square" rtlCol="0">
            <a:spAutoFit/>
          </a:bodyPr>
          <a:p>
            <a:r>
              <a:rPr lang="en-US" altLang="zh-CN" sz="3200" b="1"/>
              <a:t>ping</a:t>
            </a:r>
            <a:endParaRPr lang="en-US" altLang="zh-CN" sz="3200" b="1"/>
          </a:p>
        </p:txBody>
      </p:sp>
      <p:sp>
        <p:nvSpPr>
          <p:cNvPr id="9" name="文本框 8"/>
          <p:cNvSpPr txBox="1"/>
          <p:nvPr/>
        </p:nvSpPr>
        <p:spPr>
          <a:xfrm>
            <a:off x="5974080" y="2357755"/>
            <a:ext cx="1478280" cy="368300"/>
          </a:xfrm>
          <a:prstGeom prst="rect">
            <a:avLst/>
          </a:prstGeom>
          <a:noFill/>
        </p:spPr>
        <p:txBody>
          <a:bodyPr wrap="square" rtlCol="0">
            <a:spAutoFit/>
          </a:bodyPr>
          <a:p>
            <a:r>
              <a:rPr lang="en-US" altLang="zh-CN" b="1"/>
              <a:t>do one ping</a:t>
            </a:r>
            <a:endParaRPr lang="en-US" altLang="zh-CN" b="1"/>
          </a:p>
        </p:txBody>
      </p:sp>
      <p:sp>
        <p:nvSpPr>
          <p:cNvPr id="11" name="文本框 10"/>
          <p:cNvSpPr txBox="1"/>
          <p:nvPr/>
        </p:nvSpPr>
        <p:spPr>
          <a:xfrm>
            <a:off x="9923145" y="1593850"/>
            <a:ext cx="2221865" cy="368300"/>
          </a:xfrm>
          <a:prstGeom prst="rect">
            <a:avLst/>
          </a:prstGeom>
          <a:noFill/>
        </p:spPr>
        <p:txBody>
          <a:bodyPr wrap="square" rtlCol="0">
            <a:spAutoFit/>
          </a:bodyPr>
          <a:p>
            <a:r>
              <a:rPr lang="en-US" altLang="zh-CN" b="1"/>
              <a:t>create icmp packet</a:t>
            </a:r>
            <a:endParaRPr lang="en-US" altLang="zh-CN" b="1"/>
          </a:p>
        </p:txBody>
      </p:sp>
      <p:sp>
        <p:nvSpPr>
          <p:cNvPr id="28" name="圆角矩形 27"/>
          <p:cNvSpPr/>
          <p:nvPr/>
        </p:nvSpPr>
        <p:spPr>
          <a:xfrm>
            <a:off x="127635" y="1592580"/>
            <a:ext cx="3020695" cy="717550"/>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文本框 14"/>
          <p:cNvSpPr txBox="1"/>
          <p:nvPr/>
        </p:nvSpPr>
        <p:spPr>
          <a:xfrm>
            <a:off x="7926705" y="1878965"/>
            <a:ext cx="1801495" cy="368300"/>
          </a:xfrm>
          <a:prstGeom prst="rect">
            <a:avLst/>
          </a:prstGeom>
          <a:noFill/>
        </p:spPr>
        <p:txBody>
          <a:bodyPr wrap="square" rtlCol="0">
            <a:spAutoFit/>
          </a:bodyPr>
          <a:p>
            <a:r>
              <a:rPr lang="en-US" altLang="zh-CN" b="1"/>
              <a:t>send one ping</a:t>
            </a:r>
            <a:endParaRPr lang="en-US" altLang="zh-CN" b="1"/>
          </a:p>
        </p:txBody>
      </p:sp>
      <p:sp>
        <p:nvSpPr>
          <p:cNvPr id="16" name="文本框 15"/>
          <p:cNvSpPr txBox="1"/>
          <p:nvPr/>
        </p:nvSpPr>
        <p:spPr>
          <a:xfrm>
            <a:off x="7927340" y="2790190"/>
            <a:ext cx="1949450" cy="368300"/>
          </a:xfrm>
          <a:prstGeom prst="rect">
            <a:avLst/>
          </a:prstGeom>
          <a:noFill/>
        </p:spPr>
        <p:txBody>
          <a:bodyPr wrap="square" rtlCol="0">
            <a:spAutoFit/>
          </a:bodyPr>
          <a:p>
            <a:r>
              <a:rPr lang="en-US" altLang="zh-CN" b="1"/>
              <a:t>receive one ping</a:t>
            </a:r>
            <a:endParaRPr lang="en-US" altLang="zh-CN" b="1"/>
          </a:p>
        </p:txBody>
      </p:sp>
      <p:sp>
        <p:nvSpPr>
          <p:cNvPr id="17" name="文本框 16"/>
          <p:cNvSpPr txBox="1"/>
          <p:nvPr/>
        </p:nvSpPr>
        <p:spPr>
          <a:xfrm>
            <a:off x="203200" y="1734820"/>
            <a:ext cx="2767965" cy="368300"/>
          </a:xfrm>
          <a:prstGeom prst="rect">
            <a:avLst/>
          </a:prstGeom>
          <a:noFill/>
          <a:ln>
            <a:solidFill>
              <a:schemeClr val="accent1">
                <a:lumMod val="40000"/>
                <a:lumOff val="60000"/>
              </a:schemeClr>
            </a:solidFill>
          </a:ln>
        </p:spPr>
        <p:txBody>
          <a:bodyPr wrap="square" rtlCol="0">
            <a:spAutoFit/>
          </a:bodyPr>
          <a:p>
            <a:r>
              <a:rPr lang="zh-CN" altLang="en-US" b="1"/>
              <a:t>ping</a:t>
            </a:r>
            <a:r>
              <a:rPr lang="en-US" altLang="zh-CN" b="1"/>
              <a:t> </a:t>
            </a:r>
            <a:r>
              <a:rPr lang="zh-CN" altLang="en-US" b="1"/>
              <a:t>multiple</a:t>
            </a:r>
            <a:r>
              <a:rPr lang="en-US" altLang="zh-CN" b="1"/>
              <a:t> </a:t>
            </a:r>
            <a:r>
              <a:rPr lang="zh-CN" altLang="en-US" b="1"/>
              <a:t>addresses</a:t>
            </a:r>
            <a:endParaRPr lang="zh-CN" altLang="en-US" b="1"/>
          </a:p>
        </p:txBody>
      </p:sp>
      <p:sp>
        <p:nvSpPr>
          <p:cNvPr id="12" name="文本框 11"/>
          <p:cNvSpPr txBox="1"/>
          <p:nvPr/>
        </p:nvSpPr>
        <p:spPr>
          <a:xfrm>
            <a:off x="69215" y="2615565"/>
            <a:ext cx="3606165" cy="368300"/>
          </a:xfrm>
          <a:prstGeom prst="rect">
            <a:avLst/>
          </a:prstGeom>
          <a:noFill/>
        </p:spPr>
        <p:txBody>
          <a:bodyPr wrap="square" rtlCol="0">
            <a:spAutoFit/>
          </a:bodyPr>
          <a:p>
            <a:r>
              <a:rPr lang="en-US" altLang="zh-CN" b="1"/>
              <a:t>animate (Real-time plotting)</a:t>
            </a:r>
            <a:endParaRPr lang="en-US" altLang="zh-CN" b="1"/>
          </a:p>
        </p:txBody>
      </p:sp>
      <p:sp>
        <p:nvSpPr>
          <p:cNvPr id="19" name="右大括号 18"/>
          <p:cNvSpPr/>
          <p:nvPr/>
        </p:nvSpPr>
        <p:spPr>
          <a:xfrm>
            <a:off x="3129915" y="2022475"/>
            <a:ext cx="373380" cy="1029970"/>
          </a:xfrm>
          <a:prstGeom prst="righ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3" name="文本框 12"/>
          <p:cNvSpPr txBox="1"/>
          <p:nvPr/>
        </p:nvSpPr>
        <p:spPr>
          <a:xfrm>
            <a:off x="3513455" y="2310130"/>
            <a:ext cx="1161415" cy="368300"/>
          </a:xfrm>
          <a:prstGeom prst="rect">
            <a:avLst/>
          </a:prstGeom>
          <a:noFill/>
        </p:spPr>
        <p:txBody>
          <a:bodyPr wrap="square" rtlCol="0">
            <a:spAutoFit/>
          </a:bodyPr>
          <a:p>
            <a:r>
              <a:rPr lang="en-US" altLang="zh-CN"/>
              <a:t>------</a:t>
            </a:r>
            <a:endParaRPr lang="en-US" altLang="zh-CN"/>
          </a:p>
        </p:txBody>
      </p:sp>
      <p:sp>
        <p:nvSpPr>
          <p:cNvPr id="20" name="左大括号 19"/>
          <p:cNvSpPr/>
          <p:nvPr/>
        </p:nvSpPr>
        <p:spPr>
          <a:xfrm>
            <a:off x="7523480" y="1878965"/>
            <a:ext cx="474345" cy="123634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1" name="文本框 20"/>
          <p:cNvSpPr txBox="1"/>
          <p:nvPr/>
        </p:nvSpPr>
        <p:spPr>
          <a:xfrm>
            <a:off x="3337560" y="2022475"/>
            <a:ext cx="1191895" cy="368300"/>
          </a:xfrm>
          <a:prstGeom prst="rect">
            <a:avLst/>
          </a:prstGeom>
          <a:noFill/>
        </p:spPr>
        <p:txBody>
          <a:bodyPr wrap="square" rtlCol="0">
            <a:spAutoFit/>
          </a:bodyPr>
          <a:p>
            <a:pPr algn="ctr"/>
            <a:r>
              <a:rPr lang="en-US" altLang="zh-CN" b="1">
                <a:highlight>
                  <a:srgbClr val="FFFF00"/>
                </a:highlight>
              </a:rPr>
              <a:t>extra </a:t>
            </a:r>
            <a:endParaRPr lang="en-US" altLang="zh-CN" b="1">
              <a:highlight>
                <a:srgbClr val="FFFF00"/>
              </a:highlight>
            </a:endParaRPr>
          </a:p>
        </p:txBody>
      </p:sp>
      <p:sp>
        <p:nvSpPr>
          <p:cNvPr id="22" name="文本框 21"/>
          <p:cNvSpPr txBox="1"/>
          <p:nvPr/>
        </p:nvSpPr>
        <p:spPr>
          <a:xfrm>
            <a:off x="3337560" y="2684145"/>
            <a:ext cx="1285875" cy="368300"/>
          </a:xfrm>
          <a:prstGeom prst="rect">
            <a:avLst/>
          </a:prstGeom>
          <a:noFill/>
        </p:spPr>
        <p:txBody>
          <a:bodyPr wrap="square" rtlCol="0" anchor="t">
            <a:spAutoFit/>
          </a:bodyPr>
          <a:p>
            <a:r>
              <a:rPr lang="en-US" altLang="zh-CN" b="1">
                <a:highlight>
                  <a:srgbClr val="FFFF00"/>
                </a:highlight>
                <a:sym typeface="+mn-ea"/>
              </a:rPr>
              <a:t>functions</a:t>
            </a:r>
            <a:endParaRPr lang="en-US" altLang="zh-CN" b="1">
              <a:highlight>
                <a:srgbClr val="FFFF00"/>
              </a:highlight>
              <a:sym typeface="+mn-ea"/>
            </a:endParaRPr>
          </a:p>
        </p:txBody>
      </p:sp>
      <p:sp>
        <p:nvSpPr>
          <p:cNvPr id="32" name="文本框 31"/>
          <p:cNvSpPr txBox="1"/>
          <p:nvPr/>
        </p:nvSpPr>
        <p:spPr>
          <a:xfrm>
            <a:off x="9923145" y="2103120"/>
            <a:ext cx="2221865" cy="368300"/>
          </a:xfrm>
          <a:prstGeom prst="rect">
            <a:avLst/>
          </a:prstGeom>
          <a:noFill/>
        </p:spPr>
        <p:txBody>
          <a:bodyPr wrap="square" rtlCol="0">
            <a:spAutoFit/>
          </a:bodyPr>
          <a:p>
            <a:r>
              <a:rPr lang="en-US" altLang="zh-CN" b="1"/>
              <a:t>checksum</a:t>
            </a:r>
            <a:endParaRPr lang="en-US" altLang="zh-CN" b="1"/>
          </a:p>
        </p:txBody>
      </p:sp>
      <p:sp>
        <p:nvSpPr>
          <p:cNvPr id="24" name="左大括号 23"/>
          <p:cNvSpPr/>
          <p:nvPr/>
        </p:nvSpPr>
        <p:spPr>
          <a:xfrm>
            <a:off x="9625330" y="1673225"/>
            <a:ext cx="202565" cy="707390"/>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6" name="文本框 25"/>
          <p:cNvSpPr txBox="1"/>
          <p:nvPr/>
        </p:nvSpPr>
        <p:spPr>
          <a:xfrm>
            <a:off x="5408295" y="2315845"/>
            <a:ext cx="566420" cy="368300"/>
          </a:xfrm>
          <a:prstGeom prst="rect">
            <a:avLst/>
          </a:prstGeom>
          <a:noFill/>
        </p:spPr>
        <p:txBody>
          <a:bodyPr wrap="square" rtlCol="0">
            <a:spAutoFit/>
          </a:bodyPr>
          <a:p>
            <a:r>
              <a:rPr lang="en-US" altLang="zh-CN"/>
              <a:t>---</a:t>
            </a:r>
            <a:endParaRPr lang="en-US" altLang="zh-CN"/>
          </a:p>
        </p:txBody>
      </p:sp>
      <p:sp>
        <p:nvSpPr>
          <p:cNvPr id="53" name="矩形 52"/>
          <p:cNvSpPr/>
          <p:nvPr/>
        </p:nvSpPr>
        <p:spPr>
          <a:xfrm>
            <a:off x="5592055" y="5380310"/>
            <a:ext cx="130085" cy="342641"/>
          </a:xfrm>
          <a:prstGeom prst="rect">
            <a:avLst/>
          </a:prstGeom>
        </p:spPr>
        <p:txBody>
          <a:bodyPr wrap="none">
            <a:spAutoFit/>
          </a:bodyPr>
          <a:p>
            <a:pPr>
              <a:lnSpc>
                <a:spcPts val="2400"/>
              </a:lnSpc>
              <a:defRPr/>
            </a:pPr>
            <a:endParaRPr lang="zh-CN" altLang="en-US" sz="2400" b="1" dirty="0">
              <a:gradFill flip="none" rotWithShape="1">
                <a:gsLst>
                  <a:gs pos="66000">
                    <a:srgbClr val="7D4DA1"/>
                  </a:gs>
                  <a:gs pos="0">
                    <a:srgbClr val="6E448F"/>
                  </a:gs>
                  <a:gs pos="100000">
                    <a:srgbClr val="2B2862"/>
                  </a:gs>
                </a:gsLst>
                <a:lin ang="0" scaled="1"/>
                <a:tileRect/>
              </a:gradFill>
              <a:latin typeface="方正小标宋简体" panose="02000000000000000000" pitchFamily="2" charset="-122"/>
              <a:ea typeface="方正小标宋简体" panose="02000000000000000000" pitchFamily="2" charset="-122"/>
            </a:endParaRPr>
          </a:p>
        </p:txBody>
      </p:sp>
      <p:sp>
        <p:nvSpPr>
          <p:cNvPr id="54" name="文本框 53"/>
          <p:cNvSpPr txBox="1"/>
          <p:nvPr/>
        </p:nvSpPr>
        <p:spPr>
          <a:xfrm>
            <a:off x="2613660" y="4752975"/>
            <a:ext cx="1717040" cy="283845"/>
          </a:xfrm>
          <a:prstGeom prst="rect">
            <a:avLst/>
          </a:prstGeom>
          <a:noFill/>
        </p:spPr>
        <p:txBody>
          <a:bodyPr wrap="square" rtlCol="0">
            <a:noAutofit/>
          </a:bodyPr>
          <a:p>
            <a:r>
              <a:rPr lang="en-US" altLang="zh-CN" sz="1400"/>
              <a:t>ICMP Echo Request</a:t>
            </a:r>
            <a:endParaRPr lang="en-US" altLang="zh-CN" sz="1400"/>
          </a:p>
        </p:txBody>
      </p:sp>
      <p:sp>
        <p:nvSpPr>
          <p:cNvPr id="55" name="文本框 54"/>
          <p:cNvSpPr txBox="1"/>
          <p:nvPr/>
        </p:nvSpPr>
        <p:spPr>
          <a:xfrm>
            <a:off x="3185795" y="5722620"/>
            <a:ext cx="1534160" cy="306705"/>
          </a:xfrm>
          <a:prstGeom prst="rect">
            <a:avLst/>
          </a:prstGeom>
          <a:noFill/>
        </p:spPr>
        <p:txBody>
          <a:bodyPr wrap="square" rtlCol="0">
            <a:spAutoFit/>
          </a:bodyPr>
          <a:p>
            <a:r>
              <a:rPr lang="en-US" altLang="zh-CN" sz="1400"/>
              <a:t>ICMP Echo Reply</a:t>
            </a:r>
            <a:endParaRPr lang="en-US" altLang="zh-CN" sz="1400"/>
          </a:p>
        </p:txBody>
      </p:sp>
      <p:sp>
        <p:nvSpPr>
          <p:cNvPr id="56" name="文本框 55"/>
          <p:cNvSpPr txBox="1"/>
          <p:nvPr/>
        </p:nvSpPr>
        <p:spPr>
          <a:xfrm>
            <a:off x="2188210" y="3872230"/>
            <a:ext cx="906780" cy="306705"/>
          </a:xfrm>
          <a:prstGeom prst="rect">
            <a:avLst/>
          </a:prstGeom>
          <a:noFill/>
        </p:spPr>
        <p:txBody>
          <a:bodyPr wrap="square" rtlCol="0">
            <a:spAutoFit/>
          </a:bodyPr>
          <a:p>
            <a:r>
              <a:rPr lang="zh-CN" altLang="en-US" sz="1400"/>
              <a:t>Router</a:t>
            </a:r>
            <a:r>
              <a:rPr lang="en-US" altLang="zh-CN" sz="1400"/>
              <a:t> A</a:t>
            </a:r>
            <a:endParaRPr lang="en-US" altLang="zh-CN" sz="1400"/>
          </a:p>
        </p:txBody>
      </p:sp>
      <p:sp>
        <p:nvSpPr>
          <p:cNvPr id="57" name="文本框 56"/>
          <p:cNvSpPr txBox="1"/>
          <p:nvPr/>
        </p:nvSpPr>
        <p:spPr>
          <a:xfrm>
            <a:off x="3197860" y="3872230"/>
            <a:ext cx="906780" cy="306705"/>
          </a:xfrm>
          <a:prstGeom prst="rect">
            <a:avLst/>
          </a:prstGeom>
          <a:noFill/>
        </p:spPr>
        <p:txBody>
          <a:bodyPr wrap="square" rtlCol="0">
            <a:spAutoFit/>
          </a:bodyPr>
          <a:p>
            <a:r>
              <a:rPr lang="zh-CN" altLang="en-US" sz="1400"/>
              <a:t>Router</a:t>
            </a:r>
            <a:r>
              <a:rPr lang="en-US" altLang="zh-CN" sz="1400"/>
              <a:t> </a:t>
            </a:r>
            <a:r>
              <a:rPr lang="en-US" altLang="zh-CN" sz="1400"/>
              <a:t>B</a:t>
            </a:r>
            <a:endParaRPr lang="en-US" altLang="zh-CN" sz="1400"/>
          </a:p>
        </p:txBody>
      </p:sp>
      <p:sp>
        <p:nvSpPr>
          <p:cNvPr id="58" name="文本框 57"/>
          <p:cNvSpPr txBox="1"/>
          <p:nvPr/>
        </p:nvSpPr>
        <p:spPr>
          <a:xfrm>
            <a:off x="4207510" y="3872230"/>
            <a:ext cx="906780" cy="306705"/>
          </a:xfrm>
          <a:prstGeom prst="rect">
            <a:avLst/>
          </a:prstGeom>
          <a:noFill/>
        </p:spPr>
        <p:txBody>
          <a:bodyPr wrap="square" rtlCol="0">
            <a:spAutoFit/>
          </a:bodyPr>
          <a:p>
            <a:r>
              <a:rPr lang="zh-CN" altLang="en-US" sz="1400"/>
              <a:t>Router</a:t>
            </a:r>
            <a:r>
              <a:rPr lang="en-US" altLang="zh-CN" sz="1400"/>
              <a:t> </a:t>
            </a:r>
            <a:r>
              <a:rPr lang="en-US" altLang="zh-CN" sz="1400"/>
              <a:t>C</a:t>
            </a:r>
            <a:endParaRPr lang="en-US" altLang="zh-CN" sz="1400"/>
          </a:p>
        </p:txBody>
      </p:sp>
      <p:sp>
        <p:nvSpPr>
          <p:cNvPr id="59" name="文本框 58"/>
          <p:cNvSpPr txBox="1"/>
          <p:nvPr/>
        </p:nvSpPr>
        <p:spPr>
          <a:xfrm>
            <a:off x="1115060" y="3754120"/>
            <a:ext cx="849630" cy="306705"/>
          </a:xfrm>
          <a:prstGeom prst="rect">
            <a:avLst/>
          </a:prstGeom>
          <a:noFill/>
        </p:spPr>
        <p:txBody>
          <a:bodyPr wrap="square" rtlCol="0">
            <a:spAutoFit/>
          </a:bodyPr>
          <a:p>
            <a:r>
              <a:rPr lang="en-US" altLang="zh-CN" sz="1400"/>
              <a:t>Host A</a:t>
            </a:r>
            <a:endParaRPr lang="en-US" altLang="zh-CN" sz="1400"/>
          </a:p>
        </p:txBody>
      </p:sp>
      <p:sp>
        <p:nvSpPr>
          <p:cNvPr id="38" name="文本框 37"/>
          <p:cNvSpPr txBox="1"/>
          <p:nvPr/>
        </p:nvSpPr>
        <p:spPr>
          <a:xfrm>
            <a:off x="5291455" y="3754120"/>
            <a:ext cx="780415" cy="306705"/>
          </a:xfrm>
          <a:prstGeom prst="rect">
            <a:avLst/>
          </a:prstGeom>
          <a:noFill/>
        </p:spPr>
        <p:txBody>
          <a:bodyPr wrap="square" rtlCol="0">
            <a:spAutoFit/>
          </a:bodyPr>
          <a:p>
            <a:r>
              <a:rPr lang="en-US" altLang="zh-CN" sz="1400"/>
              <a:t>Host </a:t>
            </a:r>
            <a:r>
              <a:rPr lang="en-US" altLang="zh-CN" sz="1400"/>
              <a:t>B</a:t>
            </a:r>
            <a:endParaRPr lang="en-US" altLang="zh-CN" sz="1400"/>
          </a:p>
        </p:txBody>
      </p:sp>
      <p:sp>
        <p:nvSpPr>
          <p:cNvPr id="61" name="文本框 60"/>
          <p:cNvSpPr txBox="1"/>
          <p:nvPr/>
        </p:nvSpPr>
        <p:spPr>
          <a:xfrm>
            <a:off x="3032125" y="3434080"/>
            <a:ext cx="1298575" cy="368300"/>
          </a:xfrm>
          <a:prstGeom prst="rect">
            <a:avLst/>
          </a:prstGeom>
          <a:noFill/>
        </p:spPr>
        <p:txBody>
          <a:bodyPr wrap="square" rtlCol="0">
            <a:spAutoFit/>
          </a:bodyPr>
          <a:p>
            <a:r>
              <a:rPr lang="en-US" altLang="zh-CN" b="1"/>
              <a:t>traceroute</a:t>
            </a:r>
            <a:endParaRPr lang="en-US" altLang="zh-CN" b="1"/>
          </a:p>
        </p:txBody>
      </p:sp>
      <p:sp>
        <p:nvSpPr>
          <p:cNvPr id="64" name="文本框 63"/>
          <p:cNvSpPr txBox="1"/>
          <p:nvPr/>
        </p:nvSpPr>
        <p:spPr>
          <a:xfrm>
            <a:off x="2971165" y="5341620"/>
            <a:ext cx="995045" cy="368300"/>
          </a:xfrm>
          <a:prstGeom prst="rect">
            <a:avLst/>
          </a:prstGeom>
          <a:noFill/>
        </p:spPr>
        <p:txBody>
          <a:bodyPr wrap="square" rtlCol="0">
            <a:spAutoFit/>
          </a:bodyPr>
          <a:p>
            <a:r>
              <a:rPr lang="en-US" altLang="zh-CN" b="1"/>
              <a:t>Socket</a:t>
            </a:r>
            <a:endParaRPr lang="en-US" altLang="zh-CN" b="1"/>
          </a:p>
        </p:txBody>
      </p:sp>
      <p:cxnSp>
        <p:nvCxnSpPr>
          <p:cNvPr id="65" name="直接箭头连接符 64"/>
          <p:cNvCxnSpPr>
            <a:stCxn id="54" idx="3"/>
          </p:cNvCxnSpPr>
          <p:nvPr/>
        </p:nvCxnSpPr>
        <p:spPr>
          <a:xfrm flipV="1">
            <a:off x="4330700" y="4887595"/>
            <a:ext cx="2305685" cy="76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66" name="文本框 65"/>
          <p:cNvSpPr txBox="1"/>
          <p:nvPr/>
        </p:nvSpPr>
        <p:spPr>
          <a:xfrm>
            <a:off x="6878955" y="4668520"/>
            <a:ext cx="2030730" cy="368300"/>
          </a:xfrm>
          <a:prstGeom prst="rect">
            <a:avLst/>
          </a:prstGeom>
          <a:noFill/>
        </p:spPr>
        <p:txBody>
          <a:bodyPr wrap="square" rtlCol="0">
            <a:spAutoFit/>
          </a:bodyPr>
          <a:p>
            <a:r>
              <a:rPr lang="en-US" altLang="zh-CN" b="1"/>
              <a:t>ICMP data packet</a:t>
            </a:r>
            <a:endParaRPr lang="en-US" altLang="zh-CN" b="1"/>
          </a:p>
        </p:txBody>
      </p:sp>
      <p:sp>
        <p:nvSpPr>
          <p:cNvPr id="68" name="左大括号 67"/>
          <p:cNvSpPr/>
          <p:nvPr/>
        </p:nvSpPr>
        <p:spPr>
          <a:xfrm>
            <a:off x="9091295" y="4182110"/>
            <a:ext cx="363220" cy="144462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69" name="文本框 68"/>
          <p:cNvSpPr txBox="1"/>
          <p:nvPr/>
        </p:nvSpPr>
        <p:spPr>
          <a:xfrm>
            <a:off x="9535795" y="3998595"/>
            <a:ext cx="959485" cy="368300"/>
          </a:xfrm>
          <a:prstGeom prst="rect">
            <a:avLst/>
          </a:prstGeom>
          <a:noFill/>
        </p:spPr>
        <p:txBody>
          <a:bodyPr wrap="square" rtlCol="0">
            <a:spAutoFit/>
          </a:bodyPr>
          <a:p>
            <a:r>
              <a:rPr lang="en-US" altLang="zh-CN" b="1"/>
              <a:t>Header</a:t>
            </a:r>
            <a:endParaRPr lang="en-US" altLang="zh-CN" b="1"/>
          </a:p>
        </p:txBody>
      </p:sp>
      <p:sp>
        <p:nvSpPr>
          <p:cNvPr id="72" name="文本框 71"/>
          <p:cNvSpPr txBox="1"/>
          <p:nvPr/>
        </p:nvSpPr>
        <p:spPr>
          <a:xfrm>
            <a:off x="9625330" y="5382260"/>
            <a:ext cx="727075" cy="368300"/>
          </a:xfrm>
          <a:prstGeom prst="rect">
            <a:avLst/>
          </a:prstGeom>
          <a:noFill/>
        </p:spPr>
        <p:txBody>
          <a:bodyPr wrap="square" rtlCol="0">
            <a:spAutoFit/>
          </a:bodyPr>
          <a:p>
            <a:r>
              <a:rPr lang="en-US" altLang="zh-CN" b="1">
                <a:highlight>
                  <a:srgbClr val="FFFF00"/>
                </a:highlight>
              </a:rPr>
              <a:t>Data </a:t>
            </a:r>
            <a:endParaRPr lang="en-US" altLang="zh-CN" b="1">
              <a:highlight>
                <a:srgbClr val="FFFF00"/>
              </a:highlight>
            </a:endParaRPr>
          </a:p>
        </p:txBody>
      </p:sp>
      <p:sp>
        <p:nvSpPr>
          <p:cNvPr id="75" name="左大括号 74"/>
          <p:cNvSpPr/>
          <p:nvPr/>
        </p:nvSpPr>
        <p:spPr>
          <a:xfrm>
            <a:off x="10626725" y="3432810"/>
            <a:ext cx="171450" cy="1252220"/>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76" name="文本框 75"/>
          <p:cNvSpPr txBox="1"/>
          <p:nvPr/>
        </p:nvSpPr>
        <p:spPr>
          <a:xfrm>
            <a:off x="10929620" y="3291205"/>
            <a:ext cx="1296670" cy="368300"/>
          </a:xfrm>
          <a:prstGeom prst="rect">
            <a:avLst/>
          </a:prstGeom>
          <a:noFill/>
        </p:spPr>
        <p:txBody>
          <a:bodyPr wrap="square" rtlCol="0">
            <a:spAutoFit/>
          </a:bodyPr>
          <a:p>
            <a:r>
              <a:rPr lang="en-US" altLang="zh-CN" b="1"/>
              <a:t>checksum</a:t>
            </a:r>
            <a:endParaRPr lang="en-US" altLang="zh-CN" b="1"/>
          </a:p>
        </p:txBody>
      </p:sp>
      <p:sp>
        <p:nvSpPr>
          <p:cNvPr id="77" name="文本框 76"/>
          <p:cNvSpPr txBox="1"/>
          <p:nvPr/>
        </p:nvSpPr>
        <p:spPr>
          <a:xfrm>
            <a:off x="10929620" y="3872230"/>
            <a:ext cx="1370965" cy="368300"/>
          </a:xfrm>
          <a:prstGeom prst="rect">
            <a:avLst/>
          </a:prstGeom>
          <a:noFill/>
        </p:spPr>
        <p:txBody>
          <a:bodyPr wrap="square" rtlCol="0">
            <a:spAutoFit/>
          </a:bodyPr>
          <a:p>
            <a:r>
              <a:rPr lang="en-US" altLang="zh-CN" b="1"/>
              <a:t>id(unique)</a:t>
            </a:r>
            <a:endParaRPr lang="en-US" altLang="zh-CN" b="1"/>
          </a:p>
        </p:txBody>
      </p:sp>
      <p:sp>
        <p:nvSpPr>
          <p:cNvPr id="78" name="文本框 77"/>
          <p:cNvSpPr txBox="1"/>
          <p:nvPr/>
        </p:nvSpPr>
        <p:spPr>
          <a:xfrm>
            <a:off x="11101070" y="4402455"/>
            <a:ext cx="777875" cy="368300"/>
          </a:xfrm>
          <a:prstGeom prst="rect">
            <a:avLst/>
          </a:prstGeom>
          <a:noFill/>
        </p:spPr>
        <p:txBody>
          <a:bodyPr wrap="square" rtlCol="0">
            <a:spAutoFit/>
          </a:bodyPr>
          <a:p>
            <a:r>
              <a:rPr lang="en-US" altLang="zh-CN" b="1"/>
              <a:t>……</a:t>
            </a:r>
            <a:endParaRPr lang="en-US" altLang="zh-CN" b="1"/>
          </a:p>
        </p:txBody>
      </p:sp>
      <p:grpSp>
        <p:nvGrpSpPr>
          <p:cNvPr id="43" name="组合 42"/>
          <p:cNvGrpSpPr/>
          <p:nvPr/>
        </p:nvGrpSpPr>
        <p:grpSpPr>
          <a:xfrm>
            <a:off x="909273" y="1084721"/>
            <a:ext cx="10203532" cy="397035"/>
            <a:chOff x="4940300" y="3438099"/>
            <a:chExt cx="13484028" cy="524683"/>
          </a:xfrm>
        </p:grpSpPr>
        <p:grpSp>
          <p:nvGrpSpPr>
            <p:cNvPr id="44" name="组合 43"/>
            <p:cNvGrpSpPr/>
            <p:nvPr/>
          </p:nvGrpSpPr>
          <p:grpSpPr>
            <a:xfrm>
              <a:off x="4940300" y="3581780"/>
              <a:ext cx="361950" cy="254002"/>
              <a:chOff x="4940300" y="3428999"/>
              <a:chExt cx="457202" cy="254002"/>
            </a:xfrm>
          </p:grpSpPr>
          <p:sp>
            <p:nvSpPr>
              <p:cNvPr id="47" name="箭头: V 形 46"/>
              <p:cNvSpPr/>
              <p:nvPr>
                <p:custDataLst>
                  <p:tags r:id="rId17"/>
                </p:custDataLst>
              </p:nvPr>
            </p:nvSpPr>
            <p:spPr>
              <a:xfrm>
                <a:off x="4940300" y="3429000"/>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dk1"/>
                  </a:solidFill>
                </a:endParaRPr>
              </a:p>
            </p:txBody>
          </p:sp>
          <p:sp>
            <p:nvSpPr>
              <p:cNvPr id="48" name="箭头: V 形 47"/>
              <p:cNvSpPr/>
              <p:nvPr>
                <p:custDataLst>
                  <p:tags r:id="rId18"/>
                </p:custDataLst>
              </p:nvPr>
            </p:nvSpPr>
            <p:spPr>
              <a:xfrm>
                <a:off x="5143501" y="3428999"/>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dk1"/>
                  </a:solidFill>
                </a:endParaRPr>
              </a:p>
            </p:txBody>
          </p:sp>
        </p:grpSp>
        <p:cxnSp>
          <p:nvCxnSpPr>
            <p:cNvPr id="45" name="直接连接符 44"/>
            <p:cNvCxnSpPr/>
            <p:nvPr>
              <p:custDataLst>
                <p:tags r:id="rId19"/>
              </p:custDataLst>
            </p:nvPr>
          </p:nvCxnSpPr>
          <p:spPr>
            <a:xfrm>
              <a:off x="4940300" y="3962782"/>
              <a:ext cx="13484028"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6" name="矩形 45"/>
            <p:cNvSpPr/>
            <p:nvPr>
              <p:custDataLst>
                <p:tags r:id="rId20"/>
              </p:custDataLst>
            </p:nvPr>
          </p:nvSpPr>
          <p:spPr>
            <a:xfrm>
              <a:off x="5434563" y="3438099"/>
              <a:ext cx="4935917" cy="524472"/>
            </a:xfrm>
            <a:prstGeom prst="rect">
              <a:avLst/>
            </a:prstGeom>
          </p:spPr>
          <p:txBody>
            <a:bodyPr wrap="square">
              <a:noAutofit/>
            </a:bodyPr>
            <a:p>
              <a:pPr algn="l"/>
              <a:r>
                <a:rPr lang="en-US" altLang="zh-CN"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Introduction of ICMP</a:t>
              </a:r>
              <a:endParaRPr lang="en-US" altLang="zh-CN"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cxnSp>
        <p:nvCxnSpPr>
          <p:cNvPr id="40" name="直接箭头连接符 39"/>
          <p:cNvCxnSpPr/>
          <p:nvPr/>
        </p:nvCxnSpPr>
        <p:spPr>
          <a:xfrm flipH="1">
            <a:off x="1132205" y="5913120"/>
            <a:ext cx="1861185" cy="952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42" name="圆角矩形 41"/>
          <p:cNvSpPr/>
          <p:nvPr/>
        </p:nvSpPr>
        <p:spPr>
          <a:xfrm>
            <a:off x="74930" y="5626735"/>
            <a:ext cx="10401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9" name="文本框 48"/>
          <p:cNvSpPr txBox="1"/>
          <p:nvPr/>
        </p:nvSpPr>
        <p:spPr>
          <a:xfrm>
            <a:off x="164465" y="5709920"/>
            <a:ext cx="815975" cy="368300"/>
          </a:xfrm>
          <a:prstGeom prst="rect">
            <a:avLst/>
          </a:prstGeom>
          <a:noFill/>
        </p:spPr>
        <p:txBody>
          <a:bodyPr wrap="square" rtlCol="0">
            <a:spAutoFit/>
          </a:bodyPr>
          <a:p>
            <a:r>
              <a:rPr lang="en-US" altLang="zh-CN" b="1"/>
              <a:t>Delay</a:t>
            </a:r>
            <a:endParaRPr lang="en-US" altLang="zh-CN" b="1"/>
          </a:p>
        </p:txBody>
      </p:sp>
      <p:cxnSp>
        <p:nvCxnSpPr>
          <p:cNvPr id="50" name="直接箭头连接符 49"/>
          <p:cNvCxnSpPr/>
          <p:nvPr/>
        </p:nvCxnSpPr>
        <p:spPr>
          <a:xfrm flipV="1">
            <a:off x="10466070" y="1871980"/>
            <a:ext cx="0" cy="27114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51" name="图片 50"/>
          <p:cNvPicPr>
            <a:picLocks noChangeAspect="1"/>
          </p:cNvPicPr>
          <p:nvPr/>
        </p:nvPicPr>
        <p:blipFill>
          <a:blip r:embed="rId21"/>
          <a:stretch>
            <a:fillRect/>
          </a:stretch>
        </p:blipFill>
        <p:spPr>
          <a:xfrm>
            <a:off x="5862320" y="3244215"/>
            <a:ext cx="6257925" cy="333375"/>
          </a:xfrm>
          <a:prstGeom prst="rect">
            <a:avLst/>
          </a:prstGeom>
        </p:spPr>
      </p:pic>
      <p:sp>
        <p:nvSpPr>
          <p:cNvPr id="52" name="圆角矩形 51"/>
          <p:cNvSpPr/>
          <p:nvPr/>
        </p:nvSpPr>
        <p:spPr>
          <a:xfrm>
            <a:off x="5901690" y="3325495"/>
            <a:ext cx="765175" cy="164465"/>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0" name="圆角矩形 69"/>
          <p:cNvSpPr/>
          <p:nvPr/>
        </p:nvSpPr>
        <p:spPr>
          <a:xfrm>
            <a:off x="7161530" y="3325495"/>
            <a:ext cx="621030" cy="164465"/>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1" name="圆角矩形 70"/>
          <p:cNvSpPr/>
          <p:nvPr/>
        </p:nvSpPr>
        <p:spPr>
          <a:xfrm>
            <a:off x="7926705" y="3325495"/>
            <a:ext cx="621030" cy="164465"/>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4" name="圆角矩形 83"/>
          <p:cNvSpPr/>
          <p:nvPr/>
        </p:nvSpPr>
        <p:spPr>
          <a:xfrm>
            <a:off x="7625080" y="1592580"/>
            <a:ext cx="4495165" cy="1651635"/>
          </a:xfrm>
          <a:prstGeom prst="round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5" name="圆角矩形 84"/>
          <p:cNvSpPr/>
          <p:nvPr/>
        </p:nvSpPr>
        <p:spPr>
          <a:xfrm>
            <a:off x="28575" y="3727450"/>
            <a:ext cx="6375400" cy="2997200"/>
          </a:xfrm>
          <a:prstGeom prst="round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custDataLst>
              <p:tags r:id="rId2"/>
            </p:custDataLst>
          </p:nvPr>
        </p:nvSpPr>
        <p:spPr>
          <a:xfrm>
            <a:off x="-25400" y="9525"/>
            <a:ext cx="12252325"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31" name="矩形: 圆角 30"/>
          <p:cNvSpPr/>
          <p:nvPr>
            <p:custDataLst>
              <p:tags r:id="rId3"/>
            </p:custDataLst>
          </p:nvPr>
        </p:nvSpPr>
        <p:spPr>
          <a:xfrm>
            <a:off x="646640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8" name="图形 17"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23" name="图形 22"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25" name="图形 24" descr="显微镜"/>
          <p:cNvPicPr>
            <a:picLocks noChangeAspect="1"/>
          </p:cNvPicPr>
          <p:nvPr>
            <p:custDataLst>
              <p:tags r:id="rId6"/>
            </p:custDataLst>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59318" y="348131"/>
            <a:ext cx="307332" cy="307332"/>
          </a:xfrm>
          <a:prstGeom prst="rect">
            <a:avLst/>
          </a:prstGeom>
        </p:spPr>
      </p:pic>
      <p:pic>
        <p:nvPicPr>
          <p:cNvPr id="27" name="图形 26" descr="望远镜"/>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7251" y="348131"/>
            <a:ext cx="307332" cy="307332"/>
          </a:xfrm>
          <a:prstGeom prst="rect">
            <a:avLst/>
          </a:prstGeom>
        </p:spPr>
      </p:pic>
      <p:pic>
        <p:nvPicPr>
          <p:cNvPr id="29" name="图形 2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30" name="文本框 29"/>
          <p:cNvSpPr txBox="1"/>
          <p:nvPr>
            <p:custDataLst>
              <p:tags r:id="rId11"/>
            </p:custDataLst>
          </p:nvPr>
        </p:nvSpPr>
        <p:spPr>
          <a:xfrm>
            <a:off x="322350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33" name="文本框 32"/>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packet</a:t>
            </a:r>
            <a:endParaRPr lang="en-US" altLang="zh-CN" sz="2000" dirty="0">
              <a:solidFill>
                <a:schemeClr val="lt1"/>
              </a:solidFill>
              <a:ea typeface="思源黑体 CN Bold" panose="020B0800000000000000" pitchFamily="34" charset="-122"/>
              <a:cs typeface="+mj-cs"/>
            </a:endParaRPr>
          </a:p>
        </p:txBody>
      </p:sp>
      <p:sp>
        <p:nvSpPr>
          <p:cNvPr id="34" name="文本框 33"/>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process</a:t>
            </a:r>
            <a:endParaRPr lang="en-US" altLang="zh-CN" sz="2000" dirty="0">
              <a:solidFill>
                <a:srgbClr val="000000"/>
              </a:solidFill>
              <a:ea typeface="思源黑体 CN Bold" panose="020B0800000000000000" pitchFamily="34" charset="-122"/>
              <a:cs typeface="+mj-cs"/>
            </a:endParaRPr>
          </a:p>
        </p:txBody>
      </p:sp>
      <p:sp>
        <p:nvSpPr>
          <p:cNvPr id="35" name="文本框 34"/>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36" name="文本框 35"/>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41" name="箭头: V 形 40"/>
          <p:cNvSpPr/>
          <p:nvPr>
            <p:custDataLst>
              <p:tags r:id="rId13"/>
            </p:custDataLst>
          </p:nvPr>
        </p:nvSpPr>
        <p:spPr>
          <a:xfrm rot="5400000">
            <a:off x="7188950"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2" name="图片 1" descr="图片1"/>
          <p:cNvPicPr>
            <a:picLocks noChangeAspect="1"/>
          </p:cNvPicPr>
          <p:nvPr>
            <p:custDataLst>
              <p:tags r:id="rId14"/>
            </p:custDataLst>
          </p:nvPr>
        </p:nvPicPr>
        <p:blipFill>
          <a:blip r:embed="rId15"/>
          <a:srcRect r="-10356"/>
          <a:stretch>
            <a:fillRect/>
          </a:stretch>
        </p:blipFill>
        <p:spPr>
          <a:xfrm>
            <a:off x="127635" y="169545"/>
            <a:ext cx="2533650" cy="614680"/>
          </a:xfrm>
          <a:prstGeom prst="rect">
            <a:avLst/>
          </a:prstGeom>
        </p:spPr>
      </p:pic>
      <p:grpSp>
        <p:nvGrpSpPr>
          <p:cNvPr id="79" name="组合 78"/>
          <p:cNvGrpSpPr/>
          <p:nvPr/>
        </p:nvGrpSpPr>
        <p:grpSpPr>
          <a:xfrm>
            <a:off x="671195" y="1097915"/>
            <a:ext cx="11455400" cy="5591175"/>
            <a:chOff x="4928878" y="3538797"/>
            <a:chExt cx="11455087" cy="6159552"/>
          </a:xfrm>
        </p:grpSpPr>
        <p:grpSp>
          <p:nvGrpSpPr>
            <p:cNvPr id="80" name="组合 79"/>
            <p:cNvGrpSpPr/>
            <p:nvPr/>
          </p:nvGrpSpPr>
          <p:grpSpPr>
            <a:xfrm>
              <a:off x="4940300" y="3581780"/>
              <a:ext cx="361950" cy="254002"/>
              <a:chOff x="4940300" y="3428999"/>
              <a:chExt cx="457202" cy="254002"/>
            </a:xfrm>
          </p:grpSpPr>
          <p:sp>
            <p:nvSpPr>
              <p:cNvPr id="83" name="箭头: V 形 82"/>
              <p:cNvSpPr/>
              <p:nvPr>
                <p:custDataLst>
                  <p:tags r:id="rId16"/>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14" name="箭头: V 形 83"/>
              <p:cNvSpPr/>
              <p:nvPr>
                <p:custDataLst>
                  <p:tags r:id="rId17"/>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81" name="直接连接符 80"/>
            <p:cNvCxnSpPr/>
            <p:nvPr>
              <p:custDataLst>
                <p:tags r:id="rId18"/>
              </p:custDataLst>
            </p:nvPr>
          </p:nvCxnSpPr>
          <p:spPr>
            <a:xfrm>
              <a:off x="4928878" y="3937151"/>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矩形 81"/>
            <p:cNvSpPr/>
            <p:nvPr>
              <p:custDataLst>
                <p:tags r:id="rId19"/>
              </p:custDataLst>
            </p:nvPr>
          </p:nvSpPr>
          <p:spPr>
            <a:xfrm>
              <a:off x="5302250" y="3538797"/>
              <a:ext cx="2501198" cy="405740"/>
            </a:xfrm>
            <a:prstGeom prst="rect">
              <a:avLst/>
            </a:prstGeom>
          </p:spPr>
          <p:txBody>
            <a:bodyPr wrap="square">
              <a:spAutoFit/>
            </a:bodyPr>
            <a:p>
              <a:r>
                <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ICMP Type Handling</a:t>
              </a:r>
              <a:endParaRPr lang="zh-CN" altLang="en-US"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0" name="矩形 59"/>
            <p:cNvSpPr/>
            <p:nvPr>
              <p:custDataLst>
                <p:tags r:id="rId20"/>
              </p:custDataLst>
            </p:nvPr>
          </p:nvSpPr>
          <p:spPr>
            <a:xfrm>
              <a:off x="4940308" y="3950133"/>
              <a:ext cx="11443657" cy="5748216"/>
            </a:xfrm>
            <a:prstGeom prst="rect">
              <a:avLst/>
            </a:prstGeom>
          </p:spPr>
          <p:txBody>
            <a:bodyPr wrap="square">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1. Type 0 - Echo Reply:</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Confirms receipt of an Echo Reply (type 0).</a:t>
              </a:r>
              <a:endPar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Matches the ID to verify the packet corresponds to the sent request.</a:t>
              </a:r>
              <a:endPar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Checks user data for consistency to ensure data integrity.</a:t>
              </a:r>
              <a:endPar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2. Type 3 - Destination Unreachable:</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Indicates that the target address is unreachable.</a:t>
              </a:r>
              <a:endPar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3. Type 5 - Redirect: Sent when there is a better route for the packet.</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Codes 0-3 for different types of redirection:</a:t>
              </a:r>
              <a:endPar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Code 0: Network Redirect.</a:t>
              </a:r>
              <a:endPar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Code 1: Host Redirect.</a:t>
              </a:r>
              <a:endPar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Code 2: Type of Service and Network Redirect.</a:t>
              </a:r>
              <a:endPar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Code 3: Type of Service and Host Redirect.</a:t>
              </a:r>
              <a:endPar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Type 11 - Time Exceeded:</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Sent when the packet's Time To Live (TTL) expires during routing.</a:t>
              </a:r>
              <a:endPar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Other Types</a:t>
              </a:r>
              <a:r>
                <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Types like 8 (Echo Request), 9 (Router Advertisement), 13 (Timestamp Request), etc., are also handled to cover different ICMP messages.</a:t>
              </a:r>
              <a:endPar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Unknown Type Handling</a:t>
              </a:r>
              <a:r>
                <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Outputs a message indicating receipt of an unrecognized ICMP type, displaying its type and code.</a:t>
              </a:r>
              <a:endPar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Timeout Handling</a:t>
              </a:r>
              <a:r>
                <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Captures </a:t>
              </a:r>
              <a:r>
                <a:rPr lang="en-US" altLang="zh-CN" sz="1400" dirty="0" err="1">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socket.timeout</a:t>
              </a:r>
              <a:r>
                <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exception and outputs "Request timed out" when no response is received within the defined timeout period.</a:t>
              </a:r>
              <a:endParaRPr lang="zh-CN" altLang="en-US"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pic>
        <p:nvPicPr>
          <p:cNvPr id="5" name="图片 4"/>
          <p:cNvPicPr>
            <a:picLocks noChangeAspect="1"/>
          </p:cNvPicPr>
          <p:nvPr/>
        </p:nvPicPr>
        <p:blipFill>
          <a:blip r:embed="rId21"/>
          <a:stretch>
            <a:fillRect/>
          </a:stretch>
        </p:blipFill>
        <p:spPr>
          <a:xfrm>
            <a:off x="7146290" y="1006475"/>
            <a:ext cx="5045710" cy="4373880"/>
          </a:xfrm>
          <a:prstGeom prst="rect">
            <a:avLst/>
          </a:prstGeom>
        </p:spPr>
      </p:pic>
      <p:pic>
        <p:nvPicPr>
          <p:cNvPr id="6" name="图片 5"/>
          <p:cNvPicPr>
            <a:picLocks noChangeAspect="1"/>
          </p:cNvPicPr>
          <p:nvPr/>
        </p:nvPicPr>
        <p:blipFill>
          <a:blip r:embed="rId22"/>
          <a:stretch>
            <a:fillRect/>
          </a:stretch>
        </p:blipFill>
        <p:spPr>
          <a:xfrm>
            <a:off x="0" y="1006475"/>
            <a:ext cx="7025005" cy="42830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custDataLst>
              <p:tags r:id="rId2"/>
            </p:custDataLst>
          </p:nvPr>
        </p:nvSpPr>
        <p:spPr>
          <a:xfrm>
            <a:off x="-25400" y="9525"/>
            <a:ext cx="12252325"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31" name="矩形: 圆角 30"/>
          <p:cNvSpPr/>
          <p:nvPr>
            <p:custDataLst>
              <p:tags r:id="rId3"/>
            </p:custDataLst>
          </p:nvPr>
        </p:nvSpPr>
        <p:spPr>
          <a:xfrm>
            <a:off x="646640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8" name="图形 17"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23" name="图形 22"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25" name="图形 24" descr="显微镜"/>
          <p:cNvPicPr>
            <a:picLocks noChangeAspect="1"/>
          </p:cNvPicPr>
          <p:nvPr>
            <p:custDataLst>
              <p:tags r:id="rId6"/>
            </p:custDataLst>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59318" y="348131"/>
            <a:ext cx="307332" cy="307332"/>
          </a:xfrm>
          <a:prstGeom prst="rect">
            <a:avLst/>
          </a:prstGeom>
        </p:spPr>
      </p:pic>
      <p:pic>
        <p:nvPicPr>
          <p:cNvPr id="27" name="图形 26" descr="望远镜"/>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7251" y="348131"/>
            <a:ext cx="307332" cy="307332"/>
          </a:xfrm>
          <a:prstGeom prst="rect">
            <a:avLst/>
          </a:prstGeom>
        </p:spPr>
      </p:pic>
      <p:pic>
        <p:nvPicPr>
          <p:cNvPr id="29" name="图形 2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30" name="文本框 29"/>
          <p:cNvSpPr txBox="1"/>
          <p:nvPr>
            <p:custDataLst>
              <p:tags r:id="rId11"/>
            </p:custDataLst>
          </p:nvPr>
        </p:nvSpPr>
        <p:spPr>
          <a:xfrm>
            <a:off x="322350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33" name="文本框 32"/>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packet</a:t>
            </a:r>
            <a:endParaRPr lang="en-US" altLang="zh-CN" sz="2000" dirty="0">
              <a:solidFill>
                <a:schemeClr val="lt1"/>
              </a:solidFill>
              <a:ea typeface="思源黑体 CN Bold" panose="020B0800000000000000" pitchFamily="34" charset="-122"/>
              <a:cs typeface="+mj-cs"/>
            </a:endParaRPr>
          </a:p>
        </p:txBody>
      </p:sp>
      <p:sp>
        <p:nvSpPr>
          <p:cNvPr id="34" name="文本框 33"/>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process</a:t>
            </a:r>
            <a:endParaRPr lang="en-US" altLang="zh-CN" sz="2000" dirty="0">
              <a:solidFill>
                <a:srgbClr val="000000"/>
              </a:solidFill>
              <a:ea typeface="思源黑体 CN Bold" panose="020B0800000000000000" pitchFamily="34" charset="-122"/>
              <a:cs typeface="+mj-cs"/>
            </a:endParaRPr>
          </a:p>
        </p:txBody>
      </p:sp>
      <p:sp>
        <p:nvSpPr>
          <p:cNvPr id="35" name="文本框 34"/>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36" name="文本框 35"/>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41" name="箭头: V 形 40"/>
          <p:cNvSpPr/>
          <p:nvPr>
            <p:custDataLst>
              <p:tags r:id="rId13"/>
            </p:custDataLst>
          </p:nvPr>
        </p:nvSpPr>
        <p:spPr>
          <a:xfrm rot="5400000">
            <a:off x="7188950"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2" name="图片 1" descr="图片1"/>
          <p:cNvPicPr>
            <a:picLocks noChangeAspect="1"/>
          </p:cNvPicPr>
          <p:nvPr>
            <p:custDataLst>
              <p:tags r:id="rId14"/>
            </p:custDataLst>
          </p:nvPr>
        </p:nvPicPr>
        <p:blipFill>
          <a:blip r:embed="rId15"/>
          <a:srcRect r="-10356"/>
          <a:stretch>
            <a:fillRect/>
          </a:stretch>
        </p:blipFill>
        <p:spPr>
          <a:xfrm>
            <a:off x="127635" y="169545"/>
            <a:ext cx="2533650" cy="614680"/>
          </a:xfrm>
          <a:prstGeom prst="rect">
            <a:avLst/>
          </a:prstGeom>
        </p:spPr>
      </p:pic>
      <p:sp>
        <p:nvSpPr>
          <p:cNvPr id="74" name="圆角矩形 73"/>
          <p:cNvSpPr/>
          <p:nvPr/>
        </p:nvSpPr>
        <p:spPr>
          <a:xfrm>
            <a:off x="9454515" y="5341620"/>
            <a:ext cx="10401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3" name="圆角矩形 72"/>
          <p:cNvSpPr/>
          <p:nvPr/>
        </p:nvSpPr>
        <p:spPr>
          <a:xfrm>
            <a:off x="9455150" y="3872230"/>
            <a:ext cx="10401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7" name="圆角矩形 66"/>
          <p:cNvSpPr/>
          <p:nvPr/>
        </p:nvSpPr>
        <p:spPr>
          <a:xfrm>
            <a:off x="6878955" y="4593590"/>
            <a:ext cx="20307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62" name="图片 61"/>
          <p:cNvPicPr>
            <a:picLocks noChangeAspect="1"/>
          </p:cNvPicPr>
          <p:nvPr/>
        </p:nvPicPr>
        <p:blipFill>
          <a:blip r:embed="rId16"/>
          <a:stretch>
            <a:fillRect/>
          </a:stretch>
        </p:blipFill>
        <p:spPr>
          <a:xfrm>
            <a:off x="1115060" y="3754120"/>
            <a:ext cx="4956810" cy="2912110"/>
          </a:xfrm>
          <a:prstGeom prst="rect">
            <a:avLst/>
          </a:prstGeom>
        </p:spPr>
      </p:pic>
      <p:sp>
        <p:nvSpPr>
          <p:cNvPr id="63" name="圆角矩形 62"/>
          <p:cNvSpPr/>
          <p:nvPr/>
        </p:nvSpPr>
        <p:spPr>
          <a:xfrm>
            <a:off x="2856865" y="3354070"/>
            <a:ext cx="1588770" cy="518160"/>
          </a:xfrm>
          <a:prstGeom prst="roundRect">
            <a:avLst/>
          </a:prstGeom>
          <a:solidFill>
            <a:srgbClr val="92D050"/>
          </a:solidFill>
          <a:ln>
            <a:solidFill>
              <a:srgbClr val="92D05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9" name="圆角矩形 38"/>
          <p:cNvSpPr/>
          <p:nvPr/>
        </p:nvSpPr>
        <p:spPr>
          <a:xfrm>
            <a:off x="4447540" y="2272030"/>
            <a:ext cx="972820" cy="518160"/>
          </a:xfrm>
          <a:prstGeom prst="roundRect">
            <a:avLst/>
          </a:prstGeom>
          <a:solidFill>
            <a:srgbClr val="FF0000"/>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7" name="圆角矩形 36"/>
          <p:cNvSpPr/>
          <p:nvPr/>
        </p:nvSpPr>
        <p:spPr>
          <a:xfrm>
            <a:off x="5862320" y="2272030"/>
            <a:ext cx="158877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圆角矩形 3"/>
          <p:cNvSpPr/>
          <p:nvPr/>
        </p:nvSpPr>
        <p:spPr>
          <a:xfrm>
            <a:off x="7927340" y="1791970"/>
            <a:ext cx="1675765"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圆角矩形 6"/>
          <p:cNvSpPr/>
          <p:nvPr/>
        </p:nvSpPr>
        <p:spPr>
          <a:xfrm>
            <a:off x="7926705" y="2726055"/>
            <a:ext cx="189865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圆角矩形 7"/>
          <p:cNvSpPr/>
          <p:nvPr/>
        </p:nvSpPr>
        <p:spPr>
          <a:xfrm>
            <a:off x="164465" y="2440940"/>
            <a:ext cx="2983865" cy="71755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nvSpPr>
        <p:spPr>
          <a:xfrm>
            <a:off x="4433570" y="2206625"/>
            <a:ext cx="1096010" cy="583565"/>
          </a:xfrm>
          <a:prstGeom prst="rect">
            <a:avLst/>
          </a:prstGeom>
          <a:noFill/>
        </p:spPr>
        <p:txBody>
          <a:bodyPr wrap="square" rtlCol="0">
            <a:spAutoFit/>
          </a:bodyPr>
          <a:p>
            <a:r>
              <a:rPr lang="en-US" altLang="zh-CN" sz="3200" b="1"/>
              <a:t>ping</a:t>
            </a:r>
            <a:endParaRPr lang="en-US" altLang="zh-CN" sz="3200" b="1"/>
          </a:p>
        </p:txBody>
      </p:sp>
      <p:sp>
        <p:nvSpPr>
          <p:cNvPr id="11" name="文本框 10"/>
          <p:cNvSpPr txBox="1"/>
          <p:nvPr/>
        </p:nvSpPr>
        <p:spPr>
          <a:xfrm>
            <a:off x="5974080" y="2357755"/>
            <a:ext cx="1478280" cy="368300"/>
          </a:xfrm>
          <a:prstGeom prst="rect">
            <a:avLst/>
          </a:prstGeom>
          <a:noFill/>
        </p:spPr>
        <p:txBody>
          <a:bodyPr wrap="square" rtlCol="0">
            <a:spAutoFit/>
          </a:bodyPr>
          <a:p>
            <a:r>
              <a:rPr lang="en-US" altLang="zh-CN" b="1"/>
              <a:t>do one ping</a:t>
            </a:r>
            <a:endParaRPr lang="en-US" altLang="zh-CN" b="1"/>
          </a:p>
        </p:txBody>
      </p:sp>
      <p:sp>
        <p:nvSpPr>
          <p:cNvPr id="12" name="文本框 11"/>
          <p:cNvSpPr txBox="1"/>
          <p:nvPr/>
        </p:nvSpPr>
        <p:spPr>
          <a:xfrm>
            <a:off x="9923145" y="1593850"/>
            <a:ext cx="2221865" cy="368300"/>
          </a:xfrm>
          <a:prstGeom prst="rect">
            <a:avLst/>
          </a:prstGeom>
          <a:noFill/>
        </p:spPr>
        <p:txBody>
          <a:bodyPr wrap="square" rtlCol="0">
            <a:spAutoFit/>
          </a:bodyPr>
          <a:p>
            <a:r>
              <a:rPr lang="en-US" altLang="zh-CN" b="1"/>
              <a:t>create icmp packet</a:t>
            </a:r>
            <a:endParaRPr lang="en-US" altLang="zh-CN" b="1"/>
          </a:p>
        </p:txBody>
      </p:sp>
      <p:sp>
        <p:nvSpPr>
          <p:cNvPr id="28" name="圆角矩形 27"/>
          <p:cNvSpPr/>
          <p:nvPr/>
        </p:nvSpPr>
        <p:spPr>
          <a:xfrm>
            <a:off x="127635" y="1592580"/>
            <a:ext cx="3020695" cy="717550"/>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文本框 14"/>
          <p:cNvSpPr txBox="1"/>
          <p:nvPr/>
        </p:nvSpPr>
        <p:spPr>
          <a:xfrm>
            <a:off x="7926705" y="1878965"/>
            <a:ext cx="1801495" cy="368300"/>
          </a:xfrm>
          <a:prstGeom prst="rect">
            <a:avLst/>
          </a:prstGeom>
          <a:noFill/>
        </p:spPr>
        <p:txBody>
          <a:bodyPr wrap="square" rtlCol="0">
            <a:spAutoFit/>
          </a:bodyPr>
          <a:p>
            <a:r>
              <a:rPr lang="en-US" altLang="zh-CN" b="1"/>
              <a:t>send one ping</a:t>
            </a:r>
            <a:endParaRPr lang="en-US" altLang="zh-CN" b="1"/>
          </a:p>
        </p:txBody>
      </p:sp>
      <p:sp>
        <p:nvSpPr>
          <p:cNvPr id="16" name="文本框 15"/>
          <p:cNvSpPr txBox="1"/>
          <p:nvPr/>
        </p:nvSpPr>
        <p:spPr>
          <a:xfrm>
            <a:off x="7927340" y="2790190"/>
            <a:ext cx="1949450" cy="368300"/>
          </a:xfrm>
          <a:prstGeom prst="rect">
            <a:avLst/>
          </a:prstGeom>
          <a:noFill/>
        </p:spPr>
        <p:txBody>
          <a:bodyPr wrap="square" rtlCol="0">
            <a:spAutoFit/>
          </a:bodyPr>
          <a:p>
            <a:r>
              <a:rPr lang="en-US" altLang="zh-CN" b="1"/>
              <a:t>receive one ping</a:t>
            </a:r>
            <a:endParaRPr lang="en-US" altLang="zh-CN" b="1"/>
          </a:p>
        </p:txBody>
      </p:sp>
      <p:sp>
        <p:nvSpPr>
          <p:cNvPr id="17" name="文本框 16"/>
          <p:cNvSpPr txBox="1"/>
          <p:nvPr/>
        </p:nvSpPr>
        <p:spPr>
          <a:xfrm>
            <a:off x="203200" y="1734820"/>
            <a:ext cx="2767965" cy="368300"/>
          </a:xfrm>
          <a:prstGeom prst="rect">
            <a:avLst/>
          </a:prstGeom>
          <a:noFill/>
          <a:ln>
            <a:solidFill>
              <a:schemeClr val="accent1">
                <a:lumMod val="40000"/>
                <a:lumOff val="60000"/>
              </a:schemeClr>
            </a:solidFill>
          </a:ln>
        </p:spPr>
        <p:txBody>
          <a:bodyPr wrap="square" rtlCol="0">
            <a:spAutoFit/>
          </a:bodyPr>
          <a:p>
            <a:r>
              <a:rPr lang="zh-CN" altLang="en-US" b="1"/>
              <a:t>ping</a:t>
            </a:r>
            <a:r>
              <a:rPr lang="en-US" altLang="zh-CN" b="1"/>
              <a:t> </a:t>
            </a:r>
            <a:r>
              <a:rPr lang="zh-CN" altLang="en-US" b="1"/>
              <a:t>multiple</a:t>
            </a:r>
            <a:r>
              <a:rPr lang="en-US" altLang="zh-CN" b="1"/>
              <a:t> </a:t>
            </a:r>
            <a:r>
              <a:rPr lang="zh-CN" altLang="en-US" b="1"/>
              <a:t>addresses</a:t>
            </a:r>
            <a:endParaRPr lang="zh-CN" altLang="en-US" b="1"/>
          </a:p>
        </p:txBody>
      </p:sp>
      <p:sp>
        <p:nvSpPr>
          <p:cNvPr id="13" name="文本框 12"/>
          <p:cNvSpPr txBox="1"/>
          <p:nvPr/>
        </p:nvSpPr>
        <p:spPr>
          <a:xfrm>
            <a:off x="69215" y="2615565"/>
            <a:ext cx="3606165" cy="368300"/>
          </a:xfrm>
          <a:prstGeom prst="rect">
            <a:avLst/>
          </a:prstGeom>
          <a:noFill/>
        </p:spPr>
        <p:txBody>
          <a:bodyPr wrap="square" rtlCol="0">
            <a:spAutoFit/>
          </a:bodyPr>
          <a:p>
            <a:r>
              <a:rPr lang="en-US" altLang="zh-CN" b="1"/>
              <a:t>animate (Real-time plotting)</a:t>
            </a:r>
            <a:endParaRPr lang="en-US" altLang="zh-CN" b="1"/>
          </a:p>
        </p:txBody>
      </p:sp>
      <p:sp>
        <p:nvSpPr>
          <p:cNvPr id="19" name="右大括号 18"/>
          <p:cNvSpPr/>
          <p:nvPr/>
        </p:nvSpPr>
        <p:spPr>
          <a:xfrm>
            <a:off x="3129915" y="2022475"/>
            <a:ext cx="373380" cy="1029970"/>
          </a:xfrm>
          <a:prstGeom prst="righ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0" name="文本框 19"/>
          <p:cNvSpPr txBox="1"/>
          <p:nvPr/>
        </p:nvSpPr>
        <p:spPr>
          <a:xfrm>
            <a:off x="3513455" y="2310130"/>
            <a:ext cx="1161415" cy="368300"/>
          </a:xfrm>
          <a:prstGeom prst="rect">
            <a:avLst/>
          </a:prstGeom>
          <a:noFill/>
        </p:spPr>
        <p:txBody>
          <a:bodyPr wrap="square" rtlCol="0">
            <a:spAutoFit/>
          </a:bodyPr>
          <a:p>
            <a:r>
              <a:rPr lang="en-US" altLang="zh-CN"/>
              <a:t>------</a:t>
            </a:r>
            <a:endParaRPr lang="en-US" altLang="zh-CN"/>
          </a:p>
        </p:txBody>
      </p:sp>
      <p:sp>
        <p:nvSpPr>
          <p:cNvPr id="21" name="左大括号 20"/>
          <p:cNvSpPr/>
          <p:nvPr/>
        </p:nvSpPr>
        <p:spPr>
          <a:xfrm>
            <a:off x="7523480" y="1878965"/>
            <a:ext cx="474345" cy="123634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2" name="文本框 21"/>
          <p:cNvSpPr txBox="1"/>
          <p:nvPr/>
        </p:nvSpPr>
        <p:spPr>
          <a:xfrm>
            <a:off x="3337560" y="2022475"/>
            <a:ext cx="1191895" cy="368300"/>
          </a:xfrm>
          <a:prstGeom prst="rect">
            <a:avLst/>
          </a:prstGeom>
          <a:noFill/>
        </p:spPr>
        <p:txBody>
          <a:bodyPr wrap="square" rtlCol="0">
            <a:spAutoFit/>
          </a:bodyPr>
          <a:p>
            <a:pPr algn="ctr"/>
            <a:r>
              <a:rPr lang="en-US" altLang="zh-CN" b="1">
                <a:highlight>
                  <a:srgbClr val="FFFF00"/>
                </a:highlight>
              </a:rPr>
              <a:t>extra </a:t>
            </a:r>
            <a:endParaRPr lang="en-US" altLang="zh-CN" b="1">
              <a:highlight>
                <a:srgbClr val="FFFF00"/>
              </a:highlight>
            </a:endParaRPr>
          </a:p>
        </p:txBody>
      </p:sp>
      <p:sp>
        <p:nvSpPr>
          <p:cNvPr id="24" name="文本框 23"/>
          <p:cNvSpPr txBox="1"/>
          <p:nvPr/>
        </p:nvSpPr>
        <p:spPr>
          <a:xfrm>
            <a:off x="3337560" y="2684145"/>
            <a:ext cx="1285875" cy="368300"/>
          </a:xfrm>
          <a:prstGeom prst="rect">
            <a:avLst/>
          </a:prstGeom>
          <a:noFill/>
        </p:spPr>
        <p:txBody>
          <a:bodyPr wrap="square" rtlCol="0" anchor="t">
            <a:spAutoFit/>
          </a:bodyPr>
          <a:p>
            <a:r>
              <a:rPr lang="en-US" altLang="zh-CN" b="1">
                <a:highlight>
                  <a:srgbClr val="FFFF00"/>
                </a:highlight>
                <a:sym typeface="+mn-ea"/>
              </a:rPr>
              <a:t>functions</a:t>
            </a:r>
            <a:endParaRPr lang="en-US" altLang="zh-CN" b="1">
              <a:highlight>
                <a:srgbClr val="FFFF00"/>
              </a:highlight>
              <a:sym typeface="+mn-ea"/>
            </a:endParaRPr>
          </a:p>
        </p:txBody>
      </p:sp>
      <p:sp>
        <p:nvSpPr>
          <p:cNvPr id="32" name="文本框 31"/>
          <p:cNvSpPr txBox="1"/>
          <p:nvPr/>
        </p:nvSpPr>
        <p:spPr>
          <a:xfrm>
            <a:off x="9923145" y="2103120"/>
            <a:ext cx="2221865" cy="368300"/>
          </a:xfrm>
          <a:prstGeom prst="rect">
            <a:avLst/>
          </a:prstGeom>
          <a:noFill/>
        </p:spPr>
        <p:txBody>
          <a:bodyPr wrap="square" rtlCol="0">
            <a:spAutoFit/>
          </a:bodyPr>
          <a:p>
            <a:r>
              <a:rPr lang="en-US" altLang="zh-CN" b="1"/>
              <a:t>checksum</a:t>
            </a:r>
            <a:endParaRPr lang="en-US" altLang="zh-CN" b="1"/>
          </a:p>
        </p:txBody>
      </p:sp>
      <p:sp>
        <p:nvSpPr>
          <p:cNvPr id="26" name="左大括号 25"/>
          <p:cNvSpPr/>
          <p:nvPr/>
        </p:nvSpPr>
        <p:spPr>
          <a:xfrm>
            <a:off x="9625330" y="1673225"/>
            <a:ext cx="202565" cy="707390"/>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8" name="文本框 37"/>
          <p:cNvSpPr txBox="1"/>
          <p:nvPr/>
        </p:nvSpPr>
        <p:spPr>
          <a:xfrm>
            <a:off x="5408295" y="2315845"/>
            <a:ext cx="566420" cy="368300"/>
          </a:xfrm>
          <a:prstGeom prst="rect">
            <a:avLst/>
          </a:prstGeom>
          <a:noFill/>
        </p:spPr>
        <p:txBody>
          <a:bodyPr wrap="square" rtlCol="0">
            <a:spAutoFit/>
          </a:bodyPr>
          <a:p>
            <a:r>
              <a:rPr lang="en-US" altLang="zh-CN"/>
              <a:t>---</a:t>
            </a:r>
            <a:endParaRPr lang="en-US" altLang="zh-CN"/>
          </a:p>
        </p:txBody>
      </p:sp>
      <p:sp>
        <p:nvSpPr>
          <p:cNvPr id="53" name="矩形 52"/>
          <p:cNvSpPr/>
          <p:nvPr/>
        </p:nvSpPr>
        <p:spPr>
          <a:xfrm>
            <a:off x="5592055" y="5380310"/>
            <a:ext cx="130085" cy="342641"/>
          </a:xfrm>
          <a:prstGeom prst="rect">
            <a:avLst/>
          </a:prstGeom>
        </p:spPr>
        <p:txBody>
          <a:bodyPr wrap="none">
            <a:spAutoFit/>
          </a:bodyPr>
          <a:p>
            <a:pPr>
              <a:lnSpc>
                <a:spcPts val="2400"/>
              </a:lnSpc>
              <a:defRPr/>
            </a:pPr>
            <a:endParaRPr lang="zh-CN" altLang="en-US" sz="2400" b="1" dirty="0">
              <a:gradFill flip="none" rotWithShape="1">
                <a:gsLst>
                  <a:gs pos="66000">
                    <a:srgbClr val="7D4DA1"/>
                  </a:gs>
                  <a:gs pos="0">
                    <a:srgbClr val="6E448F"/>
                  </a:gs>
                  <a:gs pos="100000">
                    <a:srgbClr val="2B2862"/>
                  </a:gs>
                </a:gsLst>
                <a:lin ang="0" scaled="1"/>
                <a:tileRect/>
              </a:gradFill>
              <a:latin typeface="方正小标宋简体" panose="02000000000000000000" pitchFamily="2" charset="-122"/>
              <a:ea typeface="方正小标宋简体" panose="02000000000000000000" pitchFamily="2" charset="-122"/>
            </a:endParaRPr>
          </a:p>
        </p:txBody>
      </p:sp>
      <p:sp>
        <p:nvSpPr>
          <p:cNvPr id="54" name="文本框 53"/>
          <p:cNvSpPr txBox="1"/>
          <p:nvPr/>
        </p:nvSpPr>
        <p:spPr>
          <a:xfrm>
            <a:off x="2613660" y="4752975"/>
            <a:ext cx="1717040" cy="283845"/>
          </a:xfrm>
          <a:prstGeom prst="rect">
            <a:avLst/>
          </a:prstGeom>
          <a:noFill/>
        </p:spPr>
        <p:txBody>
          <a:bodyPr wrap="square" rtlCol="0">
            <a:noAutofit/>
          </a:bodyPr>
          <a:p>
            <a:r>
              <a:rPr lang="en-US" altLang="zh-CN" sz="1400"/>
              <a:t>ICMP Echo Request</a:t>
            </a:r>
            <a:endParaRPr lang="en-US" altLang="zh-CN" sz="1400"/>
          </a:p>
        </p:txBody>
      </p:sp>
      <p:sp>
        <p:nvSpPr>
          <p:cNvPr id="55" name="文本框 54"/>
          <p:cNvSpPr txBox="1"/>
          <p:nvPr/>
        </p:nvSpPr>
        <p:spPr>
          <a:xfrm>
            <a:off x="3185795" y="5722620"/>
            <a:ext cx="1534160" cy="306705"/>
          </a:xfrm>
          <a:prstGeom prst="rect">
            <a:avLst/>
          </a:prstGeom>
          <a:noFill/>
        </p:spPr>
        <p:txBody>
          <a:bodyPr wrap="square" rtlCol="0">
            <a:spAutoFit/>
          </a:bodyPr>
          <a:p>
            <a:r>
              <a:rPr lang="en-US" altLang="zh-CN" sz="1400"/>
              <a:t>ICMP Echo Reply</a:t>
            </a:r>
            <a:endParaRPr lang="en-US" altLang="zh-CN" sz="1400"/>
          </a:p>
        </p:txBody>
      </p:sp>
      <p:sp>
        <p:nvSpPr>
          <p:cNvPr id="56" name="文本框 55"/>
          <p:cNvSpPr txBox="1"/>
          <p:nvPr/>
        </p:nvSpPr>
        <p:spPr>
          <a:xfrm>
            <a:off x="2188210" y="3872230"/>
            <a:ext cx="906780" cy="306705"/>
          </a:xfrm>
          <a:prstGeom prst="rect">
            <a:avLst/>
          </a:prstGeom>
          <a:noFill/>
        </p:spPr>
        <p:txBody>
          <a:bodyPr wrap="square" rtlCol="0">
            <a:spAutoFit/>
          </a:bodyPr>
          <a:p>
            <a:r>
              <a:rPr lang="zh-CN" altLang="en-US" sz="1400"/>
              <a:t>Router</a:t>
            </a:r>
            <a:r>
              <a:rPr lang="en-US" altLang="zh-CN" sz="1400"/>
              <a:t> A</a:t>
            </a:r>
            <a:endParaRPr lang="en-US" altLang="zh-CN" sz="1400"/>
          </a:p>
        </p:txBody>
      </p:sp>
      <p:sp>
        <p:nvSpPr>
          <p:cNvPr id="57" name="文本框 56"/>
          <p:cNvSpPr txBox="1"/>
          <p:nvPr/>
        </p:nvSpPr>
        <p:spPr>
          <a:xfrm>
            <a:off x="3197860" y="3872230"/>
            <a:ext cx="906780" cy="306705"/>
          </a:xfrm>
          <a:prstGeom prst="rect">
            <a:avLst/>
          </a:prstGeom>
          <a:noFill/>
        </p:spPr>
        <p:txBody>
          <a:bodyPr wrap="square" rtlCol="0">
            <a:spAutoFit/>
          </a:bodyPr>
          <a:p>
            <a:r>
              <a:rPr lang="zh-CN" altLang="en-US" sz="1400"/>
              <a:t>Router</a:t>
            </a:r>
            <a:r>
              <a:rPr lang="en-US" altLang="zh-CN" sz="1400"/>
              <a:t> </a:t>
            </a:r>
            <a:r>
              <a:rPr lang="en-US" altLang="zh-CN" sz="1400"/>
              <a:t>B</a:t>
            </a:r>
            <a:endParaRPr lang="en-US" altLang="zh-CN" sz="1400"/>
          </a:p>
        </p:txBody>
      </p:sp>
      <p:sp>
        <p:nvSpPr>
          <p:cNvPr id="58" name="文本框 57"/>
          <p:cNvSpPr txBox="1"/>
          <p:nvPr/>
        </p:nvSpPr>
        <p:spPr>
          <a:xfrm>
            <a:off x="4207510" y="3872230"/>
            <a:ext cx="906780" cy="306705"/>
          </a:xfrm>
          <a:prstGeom prst="rect">
            <a:avLst/>
          </a:prstGeom>
          <a:noFill/>
        </p:spPr>
        <p:txBody>
          <a:bodyPr wrap="square" rtlCol="0">
            <a:spAutoFit/>
          </a:bodyPr>
          <a:p>
            <a:r>
              <a:rPr lang="zh-CN" altLang="en-US" sz="1400"/>
              <a:t>Router</a:t>
            </a:r>
            <a:r>
              <a:rPr lang="en-US" altLang="zh-CN" sz="1400"/>
              <a:t> </a:t>
            </a:r>
            <a:r>
              <a:rPr lang="en-US" altLang="zh-CN" sz="1400"/>
              <a:t>C</a:t>
            </a:r>
            <a:endParaRPr lang="en-US" altLang="zh-CN" sz="1400"/>
          </a:p>
        </p:txBody>
      </p:sp>
      <p:sp>
        <p:nvSpPr>
          <p:cNvPr id="59" name="文本框 58"/>
          <p:cNvSpPr txBox="1"/>
          <p:nvPr/>
        </p:nvSpPr>
        <p:spPr>
          <a:xfrm>
            <a:off x="1115060" y="3754120"/>
            <a:ext cx="849630" cy="306705"/>
          </a:xfrm>
          <a:prstGeom prst="rect">
            <a:avLst/>
          </a:prstGeom>
          <a:noFill/>
        </p:spPr>
        <p:txBody>
          <a:bodyPr wrap="square" rtlCol="0">
            <a:spAutoFit/>
          </a:bodyPr>
          <a:p>
            <a:r>
              <a:rPr lang="en-US" altLang="zh-CN" sz="1400"/>
              <a:t>Host A</a:t>
            </a:r>
            <a:endParaRPr lang="en-US" altLang="zh-CN" sz="1400"/>
          </a:p>
        </p:txBody>
      </p:sp>
      <p:sp>
        <p:nvSpPr>
          <p:cNvPr id="40" name="文本框 39"/>
          <p:cNvSpPr txBox="1"/>
          <p:nvPr/>
        </p:nvSpPr>
        <p:spPr>
          <a:xfrm>
            <a:off x="5291455" y="3754120"/>
            <a:ext cx="780415" cy="306705"/>
          </a:xfrm>
          <a:prstGeom prst="rect">
            <a:avLst/>
          </a:prstGeom>
          <a:noFill/>
        </p:spPr>
        <p:txBody>
          <a:bodyPr wrap="square" rtlCol="0">
            <a:spAutoFit/>
          </a:bodyPr>
          <a:p>
            <a:r>
              <a:rPr lang="en-US" altLang="zh-CN" sz="1400"/>
              <a:t>Host </a:t>
            </a:r>
            <a:r>
              <a:rPr lang="en-US" altLang="zh-CN" sz="1400"/>
              <a:t>B</a:t>
            </a:r>
            <a:endParaRPr lang="en-US" altLang="zh-CN" sz="1400"/>
          </a:p>
        </p:txBody>
      </p:sp>
      <p:sp>
        <p:nvSpPr>
          <p:cNvPr id="61" name="文本框 60"/>
          <p:cNvSpPr txBox="1"/>
          <p:nvPr/>
        </p:nvSpPr>
        <p:spPr>
          <a:xfrm>
            <a:off x="3032125" y="3434080"/>
            <a:ext cx="1298575" cy="368300"/>
          </a:xfrm>
          <a:prstGeom prst="rect">
            <a:avLst/>
          </a:prstGeom>
          <a:noFill/>
        </p:spPr>
        <p:txBody>
          <a:bodyPr wrap="square" rtlCol="0">
            <a:spAutoFit/>
          </a:bodyPr>
          <a:p>
            <a:r>
              <a:rPr lang="en-US" altLang="zh-CN" b="1"/>
              <a:t>traceroute</a:t>
            </a:r>
            <a:endParaRPr lang="en-US" altLang="zh-CN" b="1"/>
          </a:p>
        </p:txBody>
      </p:sp>
      <p:sp>
        <p:nvSpPr>
          <p:cNvPr id="64" name="文本框 63"/>
          <p:cNvSpPr txBox="1"/>
          <p:nvPr/>
        </p:nvSpPr>
        <p:spPr>
          <a:xfrm>
            <a:off x="2971165" y="5341620"/>
            <a:ext cx="995045" cy="368300"/>
          </a:xfrm>
          <a:prstGeom prst="rect">
            <a:avLst/>
          </a:prstGeom>
          <a:noFill/>
        </p:spPr>
        <p:txBody>
          <a:bodyPr wrap="square" rtlCol="0">
            <a:spAutoFit/>
          </a:bodyPr>
          <a:p>
            <a:r>
              <a:rPr lang="en-US" altLang="zh-CN" b="1"/>
              <a:t>Socket</a:t>
            </a:r>
            <a:endParaRPr lang="en-US" altLang="zh-CN" b="1"/>
          </a:p>
        </p:txBody>
      </p:sp>
      <p:cxnSp>
        <p:nvCxnSpPr>
          <p:cNvPr id="65" name="直接箭头连接符 64"/>
          <p:cNvCxnSpPr>
            <a:stCxn id="54" idx="3"/>
          </p:cNvCxnSpPr>
          <p:nvPr/>
        </p:nvCxnSpPr>
        <p:spPr>
          <a:xfrm flipV="1">
            <a:off x="4330700" y="4887595"/>
            <a:ext cx="2305685" cy="76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66" name="文本框 65"/>
          <p:cNvSpPr txBox="1"/>
          <p:nvPr/>
        </p:nvSpPr>
        <p:spPr>
          <a:xfrm>
            <a:off x="6878955" y="4668520"/>
            <a:ext cx="2030730" cy="368300"/>
          </a:xfrm>
          <a:prstGeom prst="rect">
            <a:avLst/>
          </a:prstGeom>
          <a:noFill/>
        </p:spPr>
        <p:txBody>
          <a:bodyPr wrap="square" rtlCol="0">
            <a:spAutoFit/>
          </a:bodyPr>
          <a:p>
            <a:r>
              <a:rPr lang="en-US" altLang="zh-CN" b="1"/>
              <a:t>ICMP data packet</a:t>
            </a:r>
            <a:endParaRPr lang="en-US" altLang="zh-CN" b="1"/>
          </a:p>
        </p:txBody>
      </p:sp>
      <p:sp>
        <p:nvSpPr>
          <p:cNvPr id="68" name="左大括号 67"/>
          <p:cNvSpPr/>
          <p:nvPr/>
        </p:nvSpPr>
        <p:spPr>
          <a:xfrm>
            <a:off x="9091295" y="4182110"/>
            <a:ext cx="363220" cy="144462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69" name="文本框 68"/>
          <p:cNvSpPr txBox="1"/>
          <p:nvPr/>
        </p:nvSpPr>
        <p:spPr>
          <a:xfrm>
            <a:off x="9535795" y="3998595"/>
            <a:ext cx="959485" cy="368300"/>
          </a:xfrm>
          <a:prstGeom prst="rect">
            <a:avLst/>
          </a:prstGeom>
          <a:noFill/>
        </p:spPr>
        <p:txBody>
          <a:bodyPr wrap="square" rtlCol="0">
            <a:spAutoFit/>
          </a:bodyPr>
          <a:p>
            <a:r>
              <a:rPr lang="en-US" altLang="zh-CN" b="1"/>
              <a:t>Header</a:t>
            </a:r>
            <a:endParaRPr lang="en-US" altLang="zh-CN" b="1"/>
          </a:p>
        </p:txBody>
      </p:sp>
      <p:sp>
        <p:nvSpPr>
          <p:cNvPr id="72" name="文本框 71"/>
          <p:cNvSpPr txBox="1"/>
          <p:nvPr/>
        </p:nvSpPr>
        <p:spPr>
          <a:xfrm>
            <a:off x="9625330" y="5382260"/>
            <a:ext cx="727075" cy="368300"/>
          </a:xfrm>
          <a:prstGeom prst="rect">
            <a:avLst/>
          </a:prstGeom>
          <a:noFill/>
        </p:spPr>
        <p:txBody>
          <a:bodyPr wrap="square" rtlCol="0">
            <a:spAutoFit/>
          </a:bodyPr>
          <a:p>
            <a:r>
              <a:rPr lang="en-US" altLang="zh-CN" b="1">
                <a:highlight>
                  <a:srgbClr val="FFFF00"/>
                </a:highlight>
              </a:rPr>
              <a:t>Data </a:t>
            </a:r>
            <a:endParaRPr lang="en-US" altLang="zh-CN" b="1">
              <a:highlight>
                <a:srgbClr val="FFFF00"/>
              </a:highlight>
            </a:endParaRPr>
          </a:p>
        </p:txBody>
      </p:sp>
      <p:sp>
        <p:nvSpPr>
          <p:cNvPr id="75" name="左大括号 74"/>
          <p:cNvSpPr/>
          <p:nvPr/>
        </p:nvSpPr>
        <p:spPr>
          <a:xfrm>
            <a:off x="10626725" y="3432810"/>
            <a:ext cx="171450" cy="1252220"/>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76" name="文本框 75"/>
          <p:cNvSpPr txBox="1"/>
          <p:nvPr/>
        </p:nvSpPr>
        <p:spPr>
          <a:xfrm>
            <a:off x="10929620" y="3291205"/>
            <a:ext cx="1296670" cy="368300"/>
          </a:xfrm>
          <a:prstGeom prst="rect">
            <a:avLst/>
          </a:prstGeom>
          <a:noFill/>
        </p:spPr>
        <p:txBody>
          <a:bodyPr wrap="square" rtlCol="0">
            <a:spAutoFit/>
          </a:bodyPr>
          <a:p>
            <a:r>
              <a:rPr lang="en-US" altLang="zh-CN" b="1"/>
              <a:t>checksum</a:t>
            </a:r>
            <a:endParaRPr lang="en-US" altLang="zh-CN" b="1"/>
          </a:p>
        </p:txBody>
      </p:sp>
      <p:sp>
        <p:nvSpPr>
          <p:cNvPr id="77" name="文本框 76"/>
          <p:cNvSpPr txBox="1"/>
          <p:nvPr/>
        </p:nvSpPr>
        <p:spPr>
          <a:xfrm>
            <a:off x="10929620" y="3872230"/>
            <a:ext cx="1370965" cy="368300"/>
          </a:xfrm>
          <a:prstGeom prst="rect">
            <a:avLst/>
          </a:prstGeom>
          <a:noFill/>
        </p:spPr>
        <p:txBody>
          <a:bodyPr wrap="square" rtlCol="0">
            <a:spAutoFit/>
          </a:bodyPr>
          <a:p>
            <a:r>
              <a:rPr lang="en-US" altLang="zh-CN" b="1"/>
              <a:t>id(unique)</a:t>
            </a:r>
            <a:endParaRPr lang="en-US" altLang="zh-CN" b="1"/>
          </a:p>
        </p:txBody>
      </p:sp>
      <p:sp>
        <p:nvSpPr>
          <p:cNvPr id="78" name="文本框 77"/>
          <p:cNvSpPr txBox="1"/>
          <p:nvPr/>
        </p:nvSpPr>
        <p:spPr>
          <a:xfrm>
            <a:off x="11101070" y="4402455"/>
            <a:ext cx="777875" cy="368300"/>
          </a:xfrm>
          <a:prstGeom prst="rect">
            <a:avLst/>
          </a:prstGeom>
          <a:noFill/>
        </p:spPr>
        <p:txBody>
          <a:bodyPr wrap="square" rtlCol="0">
            <a:spAutoFit/>
          </a:bodyPr>
          <a:p>
            <a:r>
              <a:rPr lang="en-US" altLang="zh-CN" b="1"/>
              <a:t>……</a:t>
            </a:r>
            <a:endParaRPr lang="en-US" altLang="zh-CN" b="1"/>
          </a:p>
        </p:txBody>
      </p:sp>
      <p:sp>
        <p:nvSpPr>
          <p:cNvPr id="42" name="箭头: V 形 40"/>
          <p:cNvSpPr/>
          <p:nvPr>
            <p:custDataLst>
              <p:tags r:id="rId17"/>
            </p:custDataLst>
          </p:nvPr>
        </p:nvSpPr>
        <p:spPr>
          <a:xfrm rot="5400000">
            <a:off x="3614969"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nvGrpSpPr>
          <p:cNvPr id="43" name="组合 42"/>
          <p:cNvGrpSpPr/>
          <p:nvPr/>
        </p:nvGrpSpPr>
        <p:grpSpPr>
          <a:xfrm>
            <a:off x="909273" y="1084721"/>
            <a:ext cx="10203532" cy="397035"/>
            <a:chOff x="4940300" y="3438099"/>
            <a:chExt cx="13484028" cy="524683"/>
          </a:xfrm>
        </p:grpSpPr>
        <p:grpSp>
          <p:nvGrpSpPr>
            <p:cNvPr id="44" name="组合 43"/>
            <p:cNvGrpSpPr/>
            <p:nvPr/>
          </p:nvGrpSpPr>
          <p:grpSpPr>
            <a:xfrm>
              <a:off x="4940300" y="3581780"/>
              <a:ext cx="361950" cy="254002"/>
              <a:chOff x="4940300" y="3428999"/>
              <a:chExt cx="457202" cy="254002"/>
            </a:xfrm>
          </p:grpSpPr>
          <p:sp>
            <p:nvSpPr>
              <p:cNvPr id="47" name="箭头: V 形 46"/>
              <p:cNvSpPr/>
              <p:nvPr>
                <p:custDataLst>
                  <p:tags r:id="rId18"/>
                </p:custDataLst>
              </p:nvPr>
            </p:nvSpPr>
            <p:spPr>
              <a:xfrm>
                <a:off x="4940300" y="3429000"/>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dk1"/>
                  </a:solidFill>
                </a:endParaRPr>
              </a:p>
            </p:txBody>
          </p:sp>
          <p:sp>
            <p:nvSpPr>
              <p:cNvPr id="48" name="箭头: V 形 47"/>
              <p:cNvSpPr/>
              <p:nvPr>
                <p:custDataLst>
                  <p:tags r:id="rId19"/>
                </p:custDataLst>
              </p:nvPr>
            </p:nvSpPr>
            <p:spPr>
              <a:xfrm>
                <a:off x="5143501" y="3428999"/>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dk1"/>
                  </a:solidFill>
                </a:endParaRPr>
              </a:p>
            </p:txBody>
          </p:sp>
        </p:grpSp>
        <p:cxnSp>
          <p:nvCxnSpPr>
            <p:cNvPr id="45" name="直接连接符 44"/>
            <p:cNvCxnSpPr/>
            <p:nvPr>
              <p:custDataLst>
                <p:tags r:id="rId20"/>
              </p:custDataLst>
            </p:nvPr>
          </p:nvCxnSpPr>
          <p:spPr>
            <a:xfrm>
              <a:off x="4940300" y="3962782"/>
              <a:ext cx="13484028"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6" name="矩形 45"/>
            <p:cNvSpPr/>
            <p:nvPr>
              <p:custDataLst>
                <p:tags r:id="rId21"/>
              </p:custDataLst>
            </p:nvPr>
          </p:nvSpPr>
          <p:spPr>
            <a:xfrm>
              <a:off x="5434563" y="3438099"/>
              <a:ext cx="4935917" cy="524472"/>
            </a:xfrm>
            <a:prstGeom prst="rect">
              <a:avLst/>
            </a:prstGeom>
          </p:spPr>
          <p:txBody>
            <a:bodyPr wrap="square">
              <a:noAutofit/>
            </a:bodyPr>
            <a:p>
              <a:pPr algn="l"/>
              <a:r>
                <a:rPr lang="en-US" altLang="zh-CN"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do one ping &amp; ping</a:t>
              </a:r>
              <a:endParaRPr lang="en-US" altLang="zh-CN"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cxnSp>
        <p:nvCxnSpPr>
          <p:cNvPr id="49" name="直接箭头连接符 48"/>
          <p:cNvCxnSpPr/>
          <p:nvPr/>
        </p:nvCxnSpPr>
        <p:spPr>
          <a:xfrm flipH="1">
            <a:off x="1132205" y="5913120"/>
            <a:ext cx="1861185" cy="952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50" name="圆角矩形 49"/>
          <p:cNvSpPr/>
          <p:nvPr/>
        </p:nvSpPr>
        <p:spPr>
          <a:xfrm>
            <a:off x="74930" y="5626735"/>
            <a:ext cx="10401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1" name="文本框 50"/>
          <p:cNvSpPr txBox="1"/>
          <p:nvPr/>
        </p:nvSpPr>
        <p:spPr>
          <a:xfrm>
            <a:off x="164465" y="5709920"/>
            <a:ext cx="815975" cy="368300"/>
          </a:xfrm>
          <a:prstGeom prst="rect">
            <a:avLst/>
          </a:prstGeom>
          <a:noFill/>
        </p:spPr>
        <p:txBody>
          <a:bodyPr wrap="square" rtlCol="0">
            <a:spAutoFit/>
          </a:bodyPr>
          <a:p>
            <a:r>
              <a:rPr lang="en-US" altLang="zh-CN" b="1"/>
              <a:t>Delay</a:t>
            </a:r>
            <a:endParaRPr lang="en-US" altLang="zh-CN" b="1"/>
          </a:p>
        </p:txBody>
      </p:sp>
      <p:cxnSp>
        <p:nvCxnSpPr>
          <p:cNvPr id="52" name="直接箭头连接符 51"/>
          <p:cNvCxnSpPr/>
          <p:nvPr/>
        </p:nvCxnSpPr>
        <p:spPr>
          <a:xfrm flipV="1">
            <a:off x="10466070" y="1871980"/>
            <a:ext cx="0" cy="27114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70" name="图片 69"/>
          <p:cNvPicPr>
            <a:picLocks noChangeAspect="1"/>
          </p:cNvPicPr>
          <p:nvPr/>
        </p:nvPicPr>
        <p:blipFill>
          <a:blip r:embed="rId22"/>
          <a:stretch>
            <a:fillRect/>
          </a:stretch>
        </p:blipFill>
        <p:spPr>
          <a:xfrm>
            <a:off x="3337560" y="1543050"/>
            <a:ext cx="4731385" cy="408305"/>
          </a:xfrm>
          <a:prstGeom prst="rect">
            <a:avLst/>
          </a:prstGeom>
        </p:spPr>
      </p:pic>
      <p:cxnSp>
        <p:nvCxnSpPr>
          <p:cNvPr id="71" name="直接箭头连接符 70"/>
          <p:cNvCxnSpPr>
            <a:stCxn id="9" idx="0"/>
          </p:cNvCxnSpPr>
          <p:nvPr/>
        </p:nvCxnSpPr>
        <p:spPr>
          <a:xfrm flipV="1">
            <a:off x="4981575" y="1949450"/>
            <a:ext cx="2540" cy="25717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84" name="图片 83"/>
          <p:cNvPicPr>
            <a:picLocks noChangeAspect="1"/>
          </p:cNvPicPr>
          <p:nvPr/>
        </p:nvPicPr>
        <p:blipFill>
          <a:blip r:embed="rId23"/>
          <a:stretch>
            <a:fillRect/>
          </a:stretch>
        </p:blipFill>
        <p:spPr>
          <a:xfrm>
            <a:off x="102235" y="6228080"/>
            <a:ext cx="5619750" cy="4381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custDataLst>
              <p:tags r:id="rId2"/>
            </p:custDataLst>
          </p:nvPr>
        </p:nvSpPr>
        <p:spPr>
          <a:xfrm>
            <a:off x="-25400" y="9525"/>
            <a:ext cx="12252325"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31" name="矩形: 圆角 30"/>
          <p:cNvSpPr/>
          <p:nvPr>
            <p:custDataLst>
              <p:tags r:id="rId3"/>
            </p:custDataLst>
          </p:nvPr>
        </p:nvSpPr>
        <p:spPr>
          <a:xfrm>
            <a:off x="646640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8" name="图形 17"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23" name="图形 22"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25" name="图形 24" descr="显微镜"/>
          <p:cNvPicPr>
            <a:picLocks noChangeAspect="1"/>
          </p:cNvPicPr>
          <p:nvPr>
            <p:custDataLst>
              <p:tags r:id="rId6"/>
            </p:custDataLst>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59318" y="348131"/>
            <a:ext cx="307332" cy="307332"/>
          </a:xfrm>
          <a:prstGeom prst="rect">
            <a:avLst/>
          </a:prstGeom>
        </p:spPr>
      </p:pic>
      <p:pic>
        <p:nvPicPr>
          <p:cNvPr id="27" name="图形 26" descr="望远镜"/>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7251" y="348131"/>
            <a:ext cx="307332" cy="307332"/>
          </a:xfrm>
          <a:prstGeom prst="rect">
            <a:avLst/>
          </a:prstGeom>
        </p:spPr>
      </p:pic>
      <p:pic>
        <p:nvPicPr>
          <p:cNvPr id="29" name="图形 2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30" name="文本框 29"/>
          <p:cNvSpPr txBox="1"/>
          <p:nvPr>
            <p:custDataLst>
              <p:tags r:id="rId11"/>
            </p:custDataLst>
          </p:nvPr>
        </p:nvSpPr>
        <p:spPr>
          <a:xfrm>
            <a:off x="322350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33" name="文本框 32"/>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packet</a:t>
            </a:r>
            <a:endParaRPr lang="en-US" altLang="zh-CN" sz="2000" dirty="0">
              <a:solidFill>
                <a:schemeClr val="lt1"/>
              </a:solidFill>
              <a:ea typeface="思源黑体 CN Bold" panose="020B0800000000000000" pitchFamily="34" charset="-122"/>
              <a:cs typeface="+mj-cs"/>
            </a:endParaRPr>
          </a:p>
        </p:txBody>
      </p:sp>
      <p:sp>
        <p:nvSpPr>
          <p:cNvPr id="34" name="文本框 33"/>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process</a:t>
            </a:r>
            <a:endParaRPr lang="en-US" altLang="zh-CN" sz="2000" dirty="0">
              <a:solidFill>
                <a:srgbClr val="000000"/>
              </a:solidFill>
              <a:ea typeface="思源黑体 CN Bold" panose="020B0800000000000000" pitchFamily="34" charset="-122"/>
              <a:cs typeface="+mj-cs"/>
            </a:endParaRPr>
          </a:p>
        </p:txBody>
      </p:sp>
      <p:sp>
        <p:nvSpPr>
          <p:cNvPr id="35" name="文本框 34"/>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36" name="文本框 35"/>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41" name="箭头: V 形 40"/>
          <p:cNvSpPr/>
          <p:nvPr>
            <p:custDataLst>
              <p:tags r:id="rId13"/>
            </p:custDataLst>
          </p:nvPr>
        </p:nvSpPr>
        <p:spPr>
          <a:xfrm rot="5400000">
            <a:off x="7188950"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2" name="图片 1" descr="图片1"/>
          <p:cNvPicPr>
            <a:picLocks noChangeAspect="1"/>
          </p:cNvPicPr>
          <p:nvPr>
            <p:custDataLst>
              <p:tags r:id="rId14"/>
            </p:custDataLst>
          </p:nvPr>
        </p:nvPicPr>
        <p:blipFill>
          <a:blip r:embed="rId15"/>
          <a:srcRect r="-10356"/>
          <a:stretch>
            <a:fillRect/>
          </a:stretch>
        </p:blipFill>
        <p:spPr>
          <a:xfrm>
            <a:off x="127635" y="169545"/>
            <a:ext cx="2533650" cy="614680"/>
          </a:xfrm>
          <a:prstGeom prst="rect">
            <a:avLst/>
          </a:prstGeom>
        </p:spPr>
      </p:pic>
      <p:sp>
        <p:nvSpPr>
          <p:cNvPr id="74" name="圆角矩形 73"/>
          <p:cNvSpPr/>
          <p:nvPr/>
        </p:nvSpPr>
        <p:spPr>
          <a:xfrm>
            <a:off x="9454515" y="5341620"/>
            <a:ext cx="10401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3" name="圆角矩形 72"/>
          <p:cNvSpPr/>
          <p:nvPr/>
        </p:nvSpPr>
        <p:spPr>
          <a:xfrm>
            <a:off x="9455150" y="3872230"/>
            <a:ext cx="10401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7" name="圆角矩形 66"/>
          <p:cNvSpPr/>
          <p:nvPr/>
        </p:nvSpPr>
        <p:spPr>
          <a:xfrm>
            <a:off x="6878955" y="4593590"/>
            <a:ext cx="20307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62" name="图片 61"/>
          <p:cNvPicPr>
            <a:picLocks noChangeAspect="1"/>
          </p:cNvPicPr>
          <p:nvPr/>
        </p:nvPicPr>
        <p:blipFill>
          <a:blip r:embed="rId16"/>
          <a:stretch>
            <a:fillRect/>
          </a:stretch>
        </p:blipFill>
        <p:spPr>
          <a:xfrm>
            <a:off x="1115060" y="3754120"/>
            <a:ext cx="4956810" cy="2912110"/>
          </a:xfrm>
          <a:prstGeom prst="rect">
            <a:avLst/>
          </a:prstGeom>
        </p:spPr>
      </p:pic>
      <p:sp>
        <p:nvSpPr>
          <p:cNvPr id="63" name="圆角矩形 62"/>
          <p:cNvSpPr/>
          <p:nvPr/>
        </p:nvSpPr>
        <p:spPr>
          <a:xfrm>
            <a:off x="2856865" y="3354070"/>
            <a:ext cx="1588770" cy="518160"/>
          </a:xfrm>
          <a:prstGeom prst="roundRect">
            <a:avLst/>
          </a:prstGeom>
          <a:solidFill>
            <a:srgbClr val="92D050"/>
          </a:solidFill>
          <a:ln>
            <a:solidFill>
              <a:srgbClr val="92D05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9" name="圆角矩形 38"/>
          <p:cNvSpPr/>
          <p:nvPr/>
        </p:nvSpPr>
        <p:spPr>
          <a:xfrm>
            <a:off x="4447540" y="2272030"/>
            <a:ext cx="972820" cy="518160"/>
          </a:xfrm>
          <a:prstGeom prst="roundRect">
            <a:avLst/>
          </a:prstGeom>
          <a:solidFill>
            <a:srgbClr val="FF0000"/>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7" name="圆角矩形 36"/>
          <p:cNvSpPr/>
          <p:nvPr/>
        </p:nvSpPr>
        <p:spPr>
          <a:xfrm>
            <a:off x="5862320" y="2272030"/>
            <a:ext cx="158877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圆角矩形 3"/>
          <p:cNvSpPr/>
          <p:nvPr/>
        </p:nvSpPr>
        <p:spPr>
          <a:xfrm>
            <a:off x="7927340" y="1791970"/>
            <a:ext cx="1675765"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圆角矩形 6"/>
          <p:cNvSpPr/>
          <p:nvPr/>
        </p:nvSpPr>
        <p:spPr>
          <a:xfrm>
            <a:off x="7926705" y="2726055"/>
            <a:ext cx="189865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圆角矩形 7"/>
          <p:cNvSpPr/>
          <p:nvPr/>
        </p:nvSpPr>
        <p:spPr>
          <a:xfrm>
            <a:off x="164465" y="2440940"/>
            <a:ext cx="2983865" cy="71755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nvSpPr>
        <p:spPr>
          <a:xfrm>
            <a:off x="4433570" y="2206625"/>
            <a:ext cx="1096010" cy="583565"/>
          </a:xfrm>
          <a:prstGeom prst="rect">
            <a:avLst/>
          </a:prstGeom>
          <a:noFill/>
        </p:spPr>
        <p:txBody>
          <a:bodyPr wrap="square" rtlCol="0">
            <a:spAutoFit/>
          </a:bodyPr>
          <a:p>
            <a:r>
              <a:rPr lang="en-US" altLang="zh-CN" sz="3200" b="1"/>
              <a:t>ping</a:t>
            </a:r>
            <a:endParaRPr lang="en-US" altLang="zh-CN" sz="3200" b="1"/>
          </a:p>
        </p:txBody>
      </p:sp>
      <p:sp>
        <p:nvSpPr>
          <p:cNvPr id="11" name="文本框 10"/>
          <p:cNvSpPr txBox="1"/>
          <p:nvPr/>
        </p:nvSpPr>
        <p:spPr>
          <a:xfrm>
            <a:off x="5974080" y="2357755"/>
            <a:ext cx="1478280" cy="368300"/>
          </a:xfrm>
          <a:prstGeom prst="rect">
            <a:avLst/>
          </a:prstGeom>
          <a:noFill/>
        </p:spPr>
        <p:txBody>
          <a:bodyPr wrap="square" rtlCol="0">
            <a:spAutoFit/>
          </a:bodyPr>
          <a:p>
            <a:r>
              <a:rPr lang="en-US" altLang="zh-CN" b="1"/>
              <a:t>do one ping</a:t>
            </a:r>
            <a:endParaRPr lang="en-US" altLang="zh-CN" b="1"/>
          </a:p>
        </p:txBody>
      </p:sp>
      <p:sp>
        <p:nvSpPr>
          <p:cNvPr id="12" name="文本框 11"/>
          <p:cNvSpPr txBox="1"/>
          <p:nvPr/>
        </p:nvSpPr>
        <p:spPr>
          <a:xfrm>
            <a:off x="9923145" y="1593850"/>
            <a:ext cx="2221865" cy="368300"/>
          </a:xfrm>
          <a:prstGeom prst="rect">
            <a:avLst/>
          </a:prstGeom>
          <a:noFill/>
        </p:spPr>
        <p:txBody>
          <a:bodyPr wrap="square" rtlCol="0">
            <a:spAutoFit/>
          </a:bodyPr>
          <a:p>
            <a:r>
              <a:rPr lang="en-US" altLang="zh-CN" b="1"/>
              <a:t>create icmp packet</a:t>
            </a:r>
            <a:endParaRPr lang="en-US" altLang="zh-CN" b="1"/>
          </a:p>
        </p:txBody>
      </p:sp>
      <p:sp>
        <p:nvSpPr>
          <p:cNvPr id="28" name="圆角矩形 27"/>
          <p:cNvSpPr/>
          <p:nvPr/>
        </p:nvSpPr>
        <p:spPr>
          <a:xfrm>
            <a:off x="127635" y="1592580"/>
            <a:ext cx="3020695" cy="717550"/>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文本框 14"/>
          <p:cNvSpPr txBox="1"/>
          <p:nvPr/>
        </p:nvSpPr>
        <p:spPr>
          <a:xfrm>
            <a:off x="7926705" y="1878965"/>
            <a:ext cx="1801495" cy="368300"/>
          </a:xfrm>
          <a:prstGeom prst="rect">
            <a:avLst/>
          </a:prstGeom>
          <a:noFill/>
        </p:spPr>
        <p:txBody>
          <a:bodyPr wrap="square" rtlCol="0">
            <a:spAutoFit/>
          </a:bodyPr>
          <a:p>
            <a:r>
              <a:rPr lang="en-US" altLang="zh-CN" b="1"/>
              <a:t>send one ping</a:t>
            </a:r>
            <a:endParaRPr lang="en-US" altLang="zh-CN" b="1"/>
          </a:p>
        </p:txBody>
      </p:sp>
      <p:sp>
        <p:nvSpPr>
          <p:cNvPr id="16" name="文本框 15"/>
          <p:cNvSpPr txBox="1"/>
          <p:nvPr/>
        </p:nvSpPr>
        <p:spPr>
          <a:xfrm>
            <a:off x="7927340" y="2790190"/>
            <a:ext cx="1949450" cy="368300"/>
          </a:xfrm>
          <a:prstGeom prst="rect">
            <a:avLst/>
          </a:prstGeom>
          <a:noFill/>
        </p:spPr>
        <p:txBody>
          <a:bodyPr wrap="square" rtlCol="0">
            <a:spAutoFit/>
          </a:bodyPr>
          <a:p>
            <a:r>
              <a:rPr lang="en-US" altLang="zh-CN" b="1"/>
              <a:t>receive one ping</a:t>
            </a:r>
            <a:endParaRPr lang="en-US" altLang="zh-CN" b="1"/>
          </a:p>
        </p:txBody>
      </p:sp>
      <p:sp>
        <p:nvSpPr>
          <p:cNvPr id="17" name="文本框 16"/>
          <p:cNvSpPr txBox="1"/>
          <p:nvPr/>
        </p:nvSpPr>
        <p:spPr>
          <a:xfrm>
            <a:off x="203200" y="1734820"/>
            <a:ext cx="2767965" cy="368300"/>
          </a:xfrm>
          <a:prstGeom prst="rect">
            <a:avLst/>
          </a:prstGeom>
          <a:noFill/>
          <a:ln>
            <a:solidFill>
              <a:schemeClr val="accent1">
                <a:lumMod val="40000"/>
                <a:lumOff val="60000"/>
              </a:schemeClr>
            </a:solidFill>
          </a:ln>
        </p:spPr>
        <p:txBody>
          <a:bodyPr wrap="square" rtlCol="0">
            <a:spAutoFit/>
          </a:bodyPr>
          <a:p>
            <a:r>
              <a:rPr lang="zh-CN" altLang="en-US" b="1"/>
              <a:t>ping</a:t>
            </a:r>
            <a:r>
              <a:rPr lang="en-US" altLang="zh-CN" b="1"/>
              <a:t> </a:t>
            </a:r>
            <a:r>
              <a:rPr lang="zh-CN" altLang="en-US" b="1"/>
              <a:t>multiple</a:t>
            </a:r>
            <a:r>
              <a:rPr lang="en-US" altLang="zh-CN" b="1"/>
              <a:t> </a:t>
            </a:r>
            <a:r>
              <a:rPr lang="zh-CN" altLang="en-US" b="1"/>
              <a:t>addresses</a:t>
            </a:r>
            <a:endParaRPr lang="zh-CN" altLang="en-US" b="1"/>
          </a:p>
        </p:txBody>
      </p:sp>
      <p:sp>
        <p:nvSpPr>
          <p:cNvPr id="13" name="文本框 12"/>
          <p:cNvSpPr txBox="1"/>
          <p:nvPr/>
        </p:nvSpPr>
        <p:spPr>
          <a:xfrm>
            <a:off x="69215" y="2615565"/>
            <a:ext cx="3606165" cy="368300"/>
          </a:xfrm>
          <a:prstGeom prst="rect">
            <a:avLst/>
          </a:prstGeom>
          <a:noFill/>
        </p:spPr>
        <p:txBody>
          <a:bodyPr wrap="square" rtlCol="0">
            <a:spAutoFit/>
          </a:bodyPr>
          <a:p>
            <a:r>
              <a:rPr lang="en-US" altLang="zh-CN" b="1"/>
              <a:t>animate (Real-time plotting)</a:t>
            </a:r>
            <a:endParaRPr lang="en-US" altLang="zh-CN" b="1"/>
          </a:p>
        </p:txBody>
      </p:sp>
      <p:sp>
        <p:nvSpPr>
          <p:cNvPr id="19" name="右大括号 18"/>
          <p:cNvSpPr/>
          <p:nvPr/>
        </p:nvSpPr>
        <p:spPr>
          <a:xfrm>
            <a:off x="3129915" y="2022475"/>
            <a:ext cx="373380" cy="1029970"/>
          </a:xfrm>
          <a:prstGeom prst="righ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0" name="文本框 19"/>
          <p:cNvSpPr txBox="1"/>
          <p:nvPr/>
        </p:nvSpPr>
        <p:spPr>
          <a:xfrm>
            <a:off x="3513455" y="2310130"/>
            <a:ext cx="1161415" cy="368300"/>
          </a:xfrm>
          <a:prstGeom prst="rect">
            <a:avLst/>
          </a:prstGeom>
          <a:noFill/>
        </p:spPr>
        <p:txBody>
          <a:bodyPr wrap="square" rtlCol="0">
            <a:spAutoFit/>
          </a:bodyPr>
          <a:p>
            <a:r>
              <a:rPr lang="en-US" altLang="zh-CN"/>
              <a:t>------</a:t>
            </a:r>
            <a:endParaRPr lang="en-US" altLang="zh-CN"/>
          </a:p>
        </p:txBody>
      </p:sp>
      <p:sp>
        <p:nvSpPr>
          <p:cNvPr id="21" name="左大括号 20"/>
          <p:cNvSpPr/>
          <p:nvPr/>
        </p:nvSpPr>
        <p:spPr>
          <a:xfrm>
            <a:off x="7523480" y="1878965"/>
            <a:ext cx="474345" cy="123634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2" name="文本框 21"/>
          <p:cNvSpPr txBox="1"/>
          <p:nvPr/>
        </p:nvSpPr>
        <p:spPr>
          <a:xfrm>
            <a:off x="3337560" y="2022475"/>
            <a:ext cx="1191895" cy="368300"/>
          </a:xfrm>
          <a:prstGeom prst="rect">
            <a:avLst/>
          </a:prstGeom>
          <a:noFill/>
        </p:spPr>
        <p:txBody>
          <a:bodyPr wrap="square" rtlCol="0">
            <a:spAutoFit/>
          </a:bodyPr>
          <a:p>
            <a:pPr algn="ctr"/>
            <a:r>
              <a:rPr lang="en-US" altLang="zh-CN" b="1">
                <a:highlight>
                  <a:srgbClr val="FFFF00"/>
                </a:highlight>
              </a:rPr>
              <a:t>extra </a:t>
            </a:r>
            <a:endParaRPr lang="en-US" altLang="zh-CN" b="1">
              <a:highlight>
                <a:srgbClr val="FFFF00"/>
              </a:highlight>
            </a:endParaRPr>
          </a:p>
        </p:txBody>
      </p:sp>
      <p:sp>
        <p:nvSpPr>
          <p:cNvPr id="24" name="文本框 23"/>
          <p:cNvSpPr txBox="1"/>
          <p:nvPr/>
        </p:nvSpPr>
        <p:spPr>
          <a:xfrm>
            <a:off x="3337560" y="2684145"/>
            <a:ext cx="1285875" cy="368300"/>
          </a:xfrm>
          <a:prstGeom prst="rect">
            <a:avLst/>
          </a:prstGeom>
          <a:noFill/>
        </p:spPr>
        <p:txBody>
          <a:bodyPr wrap="square" rtlCol="0" anchor="t">
            <a:spAutoFit/>
          </a:bodyPr>
          <a:p>
            <a:r>
              <a:rPr lang="en-US" altLang="zh-CN" b="1">
                <a:highlight>
                  <a:srgbClr val="FFFF00"/>
                </a:highlight>
                <a:sym typeface="+mn-ea"/>
              </a:rPr>
              <a:t>functions</a:t>
            </a:r>
            <a:endParaRPr lang="en-US" altLang="zh-CN" b="1">
              <a:highlight>
                <a:srgbClr val="FFFF00"/>
              </a:highlight>
              <a:sym typeface="+mn-ea"/>
            </a:endParaRPr>
          </a:p>
        </p:txBody>
      </p:sp>
      <p:sp>
        <p:nvSpPr>
          <p:cNvPr id="32" name="文本框 31"/>
          <p:cNvSpPr txBox="1"/>
          <p:nvPr/>
        </p:nvSpPr>
        <p:spPr>
          <a:xfrm>
            <a:off x="9923145" y="2103120"/>
            <a:ext cx="2221865" cy="368300"/>
          </a:xfrm>
          <a:prstGeom prst="rect">
            <a:avLst/>
          </a:prstGeom>
          <a:noFill/>
        </p:spPr>
        <p:txBody>
          <a:bodyPr wrap="square" rtlCol="0">
            <a:spAutoFit/>
          </a:bodyPr>
          <a:p>
            <a:r>
              <a:rPr lang="en-US" altLang="zh-CN" b="1"/>
              <a:t>checksum</a:t>
            </a:r>
            <a:endParaRPr lang="en-US" altLang="zh-CN" b="1"/>
          </a:p>
        </p:txBody>
      </p:sp>
      <p:sp>
        <p:nvSpPr>
          <p:cNvPr id="26" name="左大括号 25"/>
          <p:cNvSpPr/>
          <p:nvPr/>
        </p:nvSpPr>
        <p:spPr>
          <a:xfrm>
            <a:off x="9625330" y="1673225"/>
            <a:ext cx="202565" cy="707390"/>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8" name="文本框 37"/>
          <p:cNvSpPr txBox="1"/>
          <p:nvPr/>
        </p:nvSpPr>
        <p:spPr>
          <a:xfrm>
            <a:off x="5408295" y="2315845"/>
            <a:ext cx="566420" cy="368300"/>
          </a:xfrm>
          <a:prstGeom prst="rect">
            <a:avLst/>
          </a:prstGeom>
          <a:noFill/>
        </p:spPr>
        <p:txBody>
          <a:bodyPr wrap="square" rtlCol="0">
            <a:spAutoFit/>
          </a:bodyPr>
          <a:p>
            <a:r>
              <a:rPr lang="en-US" altLang="zh-CN"/>
              <a:t>---</a:t>
            </a:r>
            <a:endParaRPr lang="en-US" altLang="zh-CN"/>
          </a:p>
        </p:txBody>
      </p:sp>
      <p:sp>
        <p:nvSpPr>
          <p:cNvPr id="53" name="矩形 52"/>
          <p:cNvSpPr/>
          <p:nvPr/>
        </p:nvSpPr>
        <p:spPr>
          <a:xfrm>
            <a:off x="5592055" y="5380310"/>
            <a:ext cx="130085" cy="342641"/>
          </a:xfrm>
          <a:prstGeom prst="rect">
            <a:avLst/>
          </a:prstGeom>
        </p:spPr>
        <p:txBody>
          <a:bodyPr wrap="none">
            <a:spAutoFit/>
          </a:bodyPr>
          <a:p>
            <a:pPr>
              <a:lnSpc>
                <a:spcPts val="2400"/>
              </a:lnSpc>
              <a:defRPr/>
            </a:pPr>
            <a:endParaRPr lang="zh-CN" altLang="en-US" sz="2400" b="1" dirty="0">
              <a:gradFill flip="none" rotWithShape="1">
                <a:gsLst>
                  <a:gs pos="66000">
                    <a:srgbClr val="7D4DA1"/>
                  </a:gs>
                  <a:gs pos="0">
                    <a:srgbClr val="6E448F"/>
                  </a:gs>
                  <a:gs pos="100000">
                    <a:srgbClr val="2B2862"/>
                  </a:gs>
                </a:gsLst>
                <a:lin ang="0" scaled="1"/>
                <a:tileRect/>
              </a:gradFill>
              <a:latin typeface="方正小标宋简体" panose="02000000000000000000" pitchFamily="2" charset="-122"/>
              <a:ea typeface="方正小标宋简体" panose="02000000000000000000" pitchFamily="2" charset="-122"/>
            </a:endParaRPr>
          </a:p>
        </p:txBody>
      </p:sp>
      <p:sp>
        <p:nvSpPr>
          <p:cNvPr id="54" name="文本框 53"/>
          <p:cNvSpPr txBox="1"/>
          <p:nvPr/>
        </p:nvSpPr>
        <p:spPr>
          <a:xfrm>
            <a:off x="2613660" y="4752975"/>
            <a:ext cx="1717040" cy="283845"/>
          </a:xfrm>
          <a:prstGeom prst="rect">
            <a:avLst/>
          </a:prstGeom>
          <a:noFill/>
        </p:spPr>
        <p:txBody>
          <a:bodyPr wrap="square" rtlCol="0">
            <a:noAutofit/>
          </a:bodyPr>
          <a:p>
            <a:r>
              <a:rPr lang="en-US" altLang="zh-CN" sz="1400"/>
              <a:t>ICMP Echo Request</a:t>
            </a:r>
            <a:endParaRPr lang="en-US" altLang="zh-CN" sz="1400"/>
          </a:p>
        </p:txBody>
      </p:sp>
      <p:sp>
        <p:nvSpPr>
          <p:cNvPr id="55" name="文本框 54"/>
          <p:cNvSpPr txBox="1"/>
          <p:nvPr/>
        </p:nvSpPr>
        <p:spPr>
          <a:xfrm>
            <a:off x="3185795" y="5722620"/>
            <a:ext cx="1534160" cy="306705"/>
          </a:xfrm>
          <a:prstGeom prst="rect">
            <a:avLst/>
          </a:prstGeom>
          <a:noFill/>
        </p:spPr>
        <p:txBody>
          <a:bodyPr wrap="square" rtlCol="0">
            <a:spAutoFit/>
          </a:bodyPr>
          <a:p>
            <a:r>
              <a:rPr lang="en-US" altLang="zh-CN" sz="1400"/>
              <a:t>ICMP Echo Reply</a:t>
            </a:r>
            <a:endParaRPr lang="en-US" altLang="zh-CN" sz="1400"/>
          </a:p>
        </p:txBody>
      </p:sp>
      <p:sp>
        <p:nvSpPr>
          <p:cNvPr id="56" name="文本框 55"/>
          <p:cNvSpPr txBox="1"/>
          <p:nvPr/>
        </p:nvSpPr>
        <p:spPr>
          <a:xfrm>
            <a:off x="2188210" y="3872230"/>
            <a:ext cx="906780" cy="306705"/>
          </a:xfrm>
          <a:prstGeom prst="rect">
            <a:avLst/>
          </a:prstGeom>
          <a:noFill/>
        </p:spPr>
        <p:txBody>
          <a:bodyPr wrap="square" rtlCol="0">
            <a:spAutoFit/>
          </a:bodyPr>
          <a:p>
            <a:r>
              <a:rPr lang="zh-CN" altLang="en-US" sz="1400"/>
              <a:t>Router</a:t>
            </a:r>
            <a:r>
              <a:rPr lang="en-US" altLang="zh-CN" sz="1400"/>
              <a:t> A</a:t>
            </a:r>
            <a:endParaRPr lang="en-US" altLang="zh-CN" sz="1400"/>
          </a:p>
        </p:txBody>
      </p:sp>
      <p:sp>
        <p:nvSpPr>
          <p:cNvPr id="57" name="文本框 56"/>
          <p:cNvSpPr txBox="1"/>
          <p:nvPr/>
        </p:nvSpPr>
        <p:spPr>
          <a:xfrm>
            <a:off x="3197860" y="3872230"/>
            <a:ext cx="906780" cy="306705"/>
          </a:xfrm>
          <a:prstGeom prst="rect">
            <a:avLst/>
          </a:prstGeom>
          <a:noFill/>
        </p:spPr>
        <p:txBody>
          <a:bodyPr wrap="square" rtlCol="0">
            <a:spAutoFit/>
          </a:bodyPr>
          <a:p>
            <a:r>
              <a:rPr lang="zh-CN" altLang="en-US" sz="1400"/>
              <a:t>Router</a:t>
            </a:r>
            <a:r>
              <a:rPr lang="en-US" altLang="zh-CN" sz="1400"/>
              <a:t> </a:t>
            </a:r>
            <a:r>
              <a:rPr lang="en-US" altLang="zh-CN" sz="1400"/>
              <a:t>B</a:t>
            </a:r>
            <a:endParaRPr lang="en-US" altLang="zh-CN" sz="1400"/>
          </a:p>
        </p:txBody>
      </p:sp>
      <p:sp>
        <p:nvSpPr>
          <p:cNvPr id="58" name="文本框 57"/>
          <p:cNvSpPr txBox="1"/>
          <p:nvPr/>
        </p:nvSpPr>
        <p:spPr>
          <a:xfrm>
            <a:off x="4207510" y="3872230"/>
            <a:ext cx="906780" cy="306705"/>
          </a:xfrm>
          <a:prstGeom prst="rect">
            <a:avLst/>
          </a:prstGeom>
          <a:noFill/>
        </p:spPr>
        <p:txBody>
          <a:bodyPr wrap="square" rtlCol="0">
            <a:spAutoFit/>
          </a:bodyPr>
          <a:p>
            <a:r>
              <a:rPr lang="zh-CN" altLang="en-US" sz="1400"/>
              <a:t>Router</a:t>
            </a:r>
            <a:r>
              <a:rPr lang="en-US" altLang="zh-CN" sz="1400"/>
              <a:t> </a:t>
            </a:r>
            <a:r>
              <a:rPr lang="en-US" altLang="zh-CN" sz="1400"/>
              <a:t>C</a:t>
            </a:r>
            <a:endParaRPr lang="en-US" altLang="zh-CN" sz="1400"/>
          </a:p>
        </p:txBody>
      </p:sp>
      <p:sp>
        <p:nvSpPr>
          <p:cNvPr id="59" name="文本框 58"/>
          <p:cNvSpPr txBox="1"/>
          <p:nvPr/>
        </p:nvSpPr>
        <p:spPr>
          <a:xfrm>
            <a:off x="1115060" y="3754120"/>
            <a:ext cx="849630" cy="306705"/>
          </a:xfrm>
          <a:prstGeom prst="rect">
            <a:avLst/>
          </a:prstGeom>
          <a:noFill/>
        </p:spPr>
        <p:txBody>
          <a:bodyPr wrap="square" rtlCol="0">
            <a:spAutoFit/>
          </a:bodyPr>
          <a:p>
            <a:r>
              <a:rPr lang="en-US" altLang="zh-CN" sz="1400"/>
              <a:t>Host A</a:t>
            </a:r>
            <a:endParaRPr lang="en-US" altLang="zh-CN" sz="1400"/>
          </a:p>
        </p:txBody>
      </p:sp>
      <p:sp>
        <p:nvSpPr>
          <p:cNvPr id="40" name="文本框 39"/>
          <p:cNvSpPr txBox="1"/>
          <p:nvPr/>
        </p:nvSpPr>
        <p:spPr>
          <a:xfrm>
            <a:off x="5291455" y="3754120"/>
            <a:ext cx="780415" cy="306705"/>
          </a:xfrm>
          <a:prstGeom prst="rect">
            <a:avLst/>
          </a:prstGeom>
          <a:noFill/>
        </p:spPr>
        <p:txBody>
          <a:bodyPr wrap="square" rtlCol="0">
            <a:spAutoFit/>
          </a:bodyPr>
          <a:p>
            <a:r>
              <a:rPr lang="en-US" altLang="zh-CN" sz="1400"/>
              <a:t>Host </a:t>
            </a:r>
            <a:r>
              <a:rPr lang="en-US" altLang="zh-CN" sz="1400"/>
              <a:t>B</a:t>
            </a:r>
            <a:endParaRPr lang="en-US" altLang="zh-CN" sz="1400"/>
          </a:p>
        </p:txBody>
      </p:sp>
      <p:sp>
        <p:nvSpPr>
          <p:cNvPr id="61" name="文本框 60"/>
          <p:cNvSpPr txBox="1"/>
          <p:nvPr/>
        </p:nvSpPr>
        <p:spPr>
          <a:xfrm>
            <a:off x="3032125" y="3434080"/>
            <a:ext cx="1298575" cy="368300"/>
          </a:xfrm>
          <a:prstGeom prst="rect">
            <a:avLst/>
          </a:prstGeom>
          <a:noFill/>
        </p:spPr>
        <p:txBody>
          <a:bodyPr wrap="square" rtlCol="0">
            <a:spAutoFit/>
          </a:bodyPr>
          <a:p>
            <a:r>
              <a:rPr lang="en-US" altLang="zh-CN" b="1"/>
              <a:t>traceroute</a:t>
            </a:r>
            <a:endParaRPr lang="en-US" altLang="zh-CN" b="1"/>
          </a:p>
        </p:txBody>
      </p:sp>
      <p:sp>
        <p:nvSpPr>
          <p:cNvPr id="64" name="文本框 63"/>
          <p:cNvSpPr txBox="1"/>
          <p:nvPr/>
        </p:nvSpPr>
        <p:spPr>
          <a:xfrm>
            <a:off x="2971165" y="5341620"/>
            <a:ext cx="995045" cy="368300"/>
          </a:xfrm>
          <a:prstGeom prst="rect">
            <a:avLst/>
          </a:prstGeom>
          <a:noFill/>
        </p:spPr>
        <p:txBody>
          <a:bodyPr wrap="square" rtlCol="0">
            <a:spAutoFit/>
          </a:bodyPr>
          <a:p>
            <a:r>
              <a:rPr lang="en-US" altLang="zh-CN" b="1"/>
              <a:t>Socket</a:t>
            </a:r>
            <a:endParaRPr lang="en-US" altLang="zh-CN" b="1"/>
          </a:p>
        </p:txBody>
      </p:sp>
      <p:cxnSp>
        <p:nvCxnSpPr>
          <p:cNvPr id="65" name="直接箭头连接符 64"/>
          <p:cNvCxnSpPr>
            <a:stCxn id="54" idx="3"/>
          </p:cNvCxnSpPr>
          <p:nvPr/>
        </p:nvCxnSpPr>
        <p:spPr>
          <a:xfrm flipV="1">
            <a:off x="4330700" y="4887595"/>
            <a:ext cx="2305685" cy="76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66" name="文本框 65"/>
          <p:cNvSpPr txBox="1"/>
          <p:nvPr/>
        </p:nvSpPr>
        <p:spPr>
          <a:xfrm>
            <a:off x="6878955" y="4668520"/>
            <a:ext cx="2030730" cy="368300"/>
          </a:xfrm>
          <a:prstGeom prst="rect">
            <a:avLst/>
          </a:prstGeom>
          <a:noFill/>
        </p:spPr>
        <p:txBody>
          <a:bodyPr wrap="square" rtlCol="0">
            <a:spAutoFit/>
          </a:bodyPr>
          <a:p>
            <a:r>
              <a:rPr lang="en-US" altLang="zh-CN" b="1"/>
              <a:t>ICMP data packet</a:t>
            </a:r>
            <a:endParaRPr lang="en-US" altLang="zh-CN" b="1"/>
          </a:p>
        </p:txBody>
      </p:sp>
      <p:sp>
        <p:nvSpPr>
          <p:cNvPr id="68" name="左大括号 67"/>
          <p:cNvSpPr/>
          <p:nvPr/>
        </p:nvSpPr>
        <p:spPr>
          <a:xfrm>
            <a:off x="9091295" y="4182110"/>
            <a:ext cx="363220" cy="144462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69" name="文本框 68"/>
          <p:cNvSpPr txBox="1"/>
          <p:nvPr/>
        </p:nvSpPr>
        <p:spPr>
          <a:xfrm>
            <a:off x="9535795" y="3998595"/>
            <a:ext cx="959485" cy="368300"/>
          </a:xfrm>
          <a:prstGeom prst="rect">
            <a:avLst/>
          </a:prstGeom>
          <a:noFill/>
        </p:spPr>
        <p:txBody>
          <a:bodyPr wrap="square" rtlCol="0">
            <a:spAutoFit/>
          </a:bodyPr>
          <a:p>
            <a:r>
              <a:rPr lang="en-US" altLang="zh-CN" b="1"/>
              <a:t>Header</a:t>
            </a:r>
            <a:endParaRPr lang="en-US" altLang="zh-CN" b="1"/>
          </a:p>
        </p:txBody>
      </p:sp>
      <p:sp>
        <p:nvSpPr>
          <p:cNvPr id="72" name="文本框 71"/>
          <p:cNvSpPr txBox="1"/>
          <p:nvPr/>
        </p:nvSpPr>
        <p:spPr>
          <a:xfrm>
            <a:off x="9625330" y="5382260"/>
            <a:ext cx="727075" cy="368300"/>
          </a:xfrm>
          <a:prstGeom prst="rect">
            <a:avLst/>
          </a:prstGeom>
          <a:noFill/>
        </p:spPr>
        <p:txBody>
          <a:bodyPr wrap="square" rtlCol="0">
            <a:spAutoFit/>
          </a:bodyPr>
          <a:p>
            <a:r>
              <a:rPr lang="en-US" altLang="zh-CN" b="1">
                <a:highlight>
                  <a:srgbClr val="FFFF00"/>
                </a:highlight>
              </a:rPr>
              <a:t>Data </a:t>
            </a:r>
            <a:endParaRPr lang="en-US" altLang="zh-CN" b="1">
              <a:highlight>
                <a:srgbClr val="FFFF00"/>
              </a:highlight>
            </a:endParaRPr>
          </a:p>
        </p:txBody>
      </p:sp>
      <p:sp>
        <p:nvSpPr>
          <p:cNvPr id="75" name="左大括号 74"/>
          <p:cNvSpPr/>
          <p:nvPr/>
        </p:nvSpPr>
        <p:spPr>
          <a:xfrm>
            <a:off x="10626725" y="3432810"/>
            <a:ext cx="171450" cy="1252220"/>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76" name="文本框 75"/>
          <p:cNvSpPr txBox="1"/>
          <p:nvPr/>
        </p:nvSpPr>
        <p:spPr>
          <a:xfrm>
            <a:off x="10929620" y="3291205"/>
            <a:ext cx="1296670" cy="368300"/>
          </a:xfrm>
          <a:prstGeom prst="rect">
            <a:avLst/>
          </a:prstGeom>
          <a:noFill/>
        </p:spPr>
        <p:txBody>
          <a:bodyPr wrap="square" rtlCol="0">
            <a:spAutoFit/>
          </a:bodyPr>
          <a:p>
            <a:r>
              <a:rPr lang="en-US" altLang="zh-CN" b="1"/>
              <a:t>checksum</a:t>
            </a:r>
            <a:endParaRPr lang="en-US" altLang="zh-CN" b="1"/>
          </a:p>
        </p:txBody>
      </p:sp>
      <p:sp>
        <p:nvSpPr>
          <p:cNvPr id="77" name="文本框 76"/>
          <p:cNvSpPr txBox="1"/>
          <p:nvPr/>
        </p:nvSpPr>
        <p:spPr>
          <a:xfrm>
            <a:off x="10929620" y="3872230"/>
            <a:ext cx="1370965" cy="368300"/>
          </a:xfrm>
          <a:prstGeom prst="rect">
            <a:avLst/>
          </a:prstGeom>
          <a:noFill/>
        </p:spPr>
        <p:txBody>
          <a:bodyPr wrap="square" rtlCol="0">
            <a:spAutoFit/>
          </a:bodyPr>
          <a:p>
            <a:r>
              <a:rPr lang="en-US" altLang="zh-CN" b="1"/>
              <a:t>id(unique)</a:t>
            </a:r>
            <a:endParaRPr lang="en-US" altLang="zh-CN" b="1"/>
          </a:p>
        </p:txBody>
      </p:sp>
      <p:sp>
        <p:nvSpPr>
          <p:cNvPr id="78" name="文本框 77"/>
          <p:cNvSpPr txBox="1"/>
          <p:nvPr/>
        </p:nvSpPr>
        <p:spPr>
          <a:xfrm>
            <a:off x="11101070" y="4402455"/>
            <a:ext cx="777875" cy="368300"/>
          </a:xfrm>
          <a:prstGeom prst="rect">
            <a:avLst/>
          </a:prstGeom>
          <a:noFill/>
        </p:spPr>
        <p:txBody>
          <a:bodyPr wrap="square" rtlCol="0">
            <a:spAutoFit/>
          </a:bodyPr>
          <a:p>
            <a:r>
              <a:rPr lang="en-US" altLang="zh-CN" b="1"/>
              <a:t>……</a:t>
            </a:r>
            <a:endParaRPr lang="en-US" altLang="zh-CN" b="1"/>
          </a:p>
        </p:txBody>
      </p:sp>
      <p:sp>
        <p:nvSpPr>
          <p:cNvPr id="42" name="箭头: V 形 40"/>
          <p:cNvSpPr/>
          <p:nvPr>
            <p:custDataLst>
              <p:tags r:id="rId17"/>
            </p:custDataLst>
          </p:nvPr>
        </p:nvSpPr>
        <p:spPr>
          <a:xfrm rot="5400000">
            <a:off x="3614969"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nvGrpSpPr>
          <p:cNvPr id="43" name="组合 42"/>
          <p:cNvGrpSpPr/>
          <p:nvPr/>
        </p:nvGrpSpPr>
        <p:grpSpPr>
          <a:xfrm>
            <a:off x="909273" y="1084721"/>
            <a:ext cx="10203532" cy="397035"/>
            <a:chOff x="4940300" y="3438099"/>
            <a:chExt cx="13484028" cy="524683"/>
          </a:xfrm>
        </p:grpSpPr>
        <p:grpSp>
          <p:nvGrpSpPr>
            <p:cNvPr id="44" name="组合 43"/>
            <p:cNvGrpSpPr/>
            <p:nvPr/>
          </p:nvGrpSpPr>
          <p:grpSpPr>
            <a:xfrm>
              <a:off x="4940300" y="3581780"/>
              <a:ext cx="361950" cy="254002"/>
              <a:chOff x="4940300" y="3428999"/>
              <a:chExt cx="457202" cy="254002"/>
            </a:xfrm>
          </p:grpSpPr>
          <p:sp>
            <p:nvSpPr>
              <p:cNvPr id="47" name="箭头: V 形 46"/>
              <p:cNvSpPr/>
              <p:nvPr>
                <p:custDataLst>
                  <p:tags r:id="rId18"/>
                </p:custDataLst>
              </p:nvPr>
            </p:nvSpPr>
            <p:spPr>
              <a:xfrm>
                <a:off x="4940300" y="3429000"/>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dk1"/>
                  </a:solidFill>
                </a:endParaRPr>
              </a:p>
            </p:txBody>
          </p:sp>
          <p:sp>
            <p:nvSpPr>
              <p:cNvPr id="48" name="箭头: V 形 47"/>
              <p:cNvSpPr/>
              <p:nvPr>
                <p:custDataLst>
                  <p:tags r:id="rId19"/>
                </p:custDataLst>
              </p:nvPr>
            </p:nvSpPr>
            <p:spPr>
              <a:xfrm>
                <a:off x="5143501" y="3428999"/>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dk1"/>
                  </a:solidFill>
                </a:endParaRPr>
              </a:p>
            </p:txBody>
          </p:sp>
        </p:grpSp>
        <p:cxnSp>
          <p:nvCxnSpPr>
            <p:cNvPr id="45" name="直接连接符 44"/>
            <p:cNvCxnSpPr/>
            <p:nvPr>
              <p:custDataLst>
                <p:tags r:id="rId20"/>
              </p:custDataLst>
            </p:nvPr>
          </p:nvCxnSpPr>
          <p:spPr>
            <a:xfrm>
              <a:off x="4940300" y="3962782"/>
              <a:ext cx="13484028"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6" name="矩形 45"/>
            <p:cNvSpPr/>
            <p:nvPr>
              <p:custDataLst>
                <p:tags r:id="rId21"/>
              </p:custDataLst>
            </p:nvPr>
          </p:nvSpPr>
          <p:spPr>
            <a:xfrm>
              <a:off x="5434563" y="3438099"/>
              <a:ext cx="4935917" cy="524472"/>
            </a:xfrm>
            <a:prstGeom prst="rect">
              <a:avLst/>
            </a:prstGeom>
          </p:spPr>
          <p:txBody>
            <a:bodyPr wrap="square">
              <a:noAutofit/>
            </a:bodyPr>
            <a:p>
              <a:pPr algn="l"/>
              <a:r>
                <a:rPr lang="en-US" altLang="zh-CN"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do one ping &amp; ping</a:t>
              </a:r>
              <a:endParaRPr lang="en-US" altLang="zh-CN"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cxnSp>
        <p:nvCxnSpPr>
          <p:cNvPr id="49" name="直接箭头连接符 48"/>
          <p:cNvCxnSpPr/>
          <p:nvPr/>
        </p:nvCxnSpPr>
        <p:spPr>
          <a:xfrm flipH="1">
            <a:off x="1132205" y="5913120"/>
            <a:ext cx="1861185" cy="952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50" name="圆角矩形 49"/>
          <p:cNvSpPr/>
          <p:nvPr/>
        </p:nvSpPr>
        <p:spPr>
          <a:xfrm>
            <a:off x="74930" y="5626735"/>
            <a:ext cx="10401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1" name="文本框 50"/>
          <p:cNvSpPr txBox="1"/>
          <p:nvPr/>
        </p:nvSpPr>
        <p:spPr>
          <a:xfrm>
            <a:off x="164465" y="5709920"/>
            <a:ext cx="815975" cy="368300"/>
          </a:xfrm>
          <a:prstGeom prst="rect">
            <a:avLst/>
          </a:prstGeom>
          <a:noFill/>
        </p:spPr>
        <p:txBody>
          <a:bodyPr wrap="square" rtlCol="0">
            <a:spAutoFit/>
          </a:bodyPr>
          <a:p>
            <a:r>
              <a:rPr lang="en-US" altLang="zh-CN" b="1"/>
              <a:t>Delay</a:t>
            </a:r>
            <a:endParaRPr lang="en-US" altLang="zh-CN" b="1"/>
          </a:p>
        </p:txBody>
      </p:sp>
      <p:cxnSp>
        <p:nvCxnSpPr>
          <p:cNvPr id="52" name="直接箭头连接符 51"/>
          <p:cNvCxnSpPr/>
          <p:nvPr/>
        </p:nvCxnSpPr>
        <p:spPr>
          <a:xfrm flipV="1">
            <a:off x="10466070" y="1871980"/>
            <a:ext cx="0" cy="27114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70" name="图片 69"/>
          <p:cNvPicPr>
            <a:picLocks noChangeAspect="1"/>
          </p:cNvPicPr>
          <p:nvPr/>
        </p:nvPicPr>
        <p:blipFill>
          <a:blip r:embed="rId22"/>
          <a:stretch>
            <a:fillRect/>
          </a:stretch>
        </p:blipFill>
        <p:spPr>
          <a:xfrm>
            <a:off x="3337560" y="1543050"/>
            <a:ext cx="4731385" cy="408305"/>
          </a:xfrm>
          <a:prstGeom prst="rect">
            <a:avLst/>
          </a:prstGeom>
        </p:spPr>
      </p:pic>
      <p:cxnSp>
        <p:nvCxnSpPr>
          <p:cNvPr id="71" name="直接箭头连接符 70"/>
          <p:cNvCxnSpPr>
            <a:stCxn id="9" idx="0"/>
          </p:cNvCxnSpPr>
          <p:nvPr/>
        </p:nvCxnSpPr>
        <p:spPr>
          <a:xfrm flipV="1">
            <a:off x="4981575" y="1949450"/>
            <a:ext cx="2540" cy="25717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84" name="图片 83"/>
          <p:cNvPicPr>
            <a:picLocks noChangeAspect="1"/>
          </p:cNvPicPr>
          <p:nvPr/>
        </p:nvPicPr>
        <p:blipFill>
          <a:blip r:embed="rId23"/>
          <a:stretch>
            <a:fillRect/>
          </a:stretch>
        </p:blipFill>
        <p:spPr>
          <a:xfrm>
            <a:off x="102235" y="6228080"/>
            <a:ext cx="5619750" cy="438150"/>
          </a:xfrm>
          <a:prstGeom prst="rect">
            <a:avLst/>
          </a:prstGeom>
        </p:spPr>
      </p:pic>
      <p:pic>
        <p:nvPicPr>
          <p:cNvPr id="85" name="图片 84"/>
          <p:cNvPicPr>
            <a:picLocks noChangeAspect="1"/>
          </p:cNvPicPr>
          <p:nvPr/>
        </p:nvPicPr>
        <p:blipFill>
          <a:blip r:embed="rId24"/>
          <a:stretch>
            <a:fillRect/>
          </a:stretch>
        </p:blipFill>
        <p:spPr>
          <a:xfrm>
            <a:off x="1923415" y="5341620"/>
            <a:ext cx="1047750" cy="323850"/>
          </a:xfrm>
          <a:prstGeom prst="rect">
            <a:avLst/>
          </a:prstGeom>
        </p:spPr>
      </p:pic>
      <p:pic>
        <p:nvPicPr>
          <p:cNvPr id="3" name="图片 2"/>
          <p:cNvPicPr>
            <a:picLocks noChangeAspect="1"/>
          </p:cNvPicPr>
          <p:nvPr/>
        </p:nvPicPr>
        <p:blipFill>
          <a:blip r:embed="rId25"/>
          <a:stretch>
            <a:fillRect/>
          </a:stretch>
        </p:blipFill>
        <p:spPr>
          <a:xfrm>
            <a:off x="1283335" y="4525645"/>
            <a:ext cx="5453380" cy="16192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custDataLst>
              <p:tags r:id="rId2"/>
            </p:custDataLst>
          </p:nvPr>
        </p:nvSpPr>
        <p:spPr>
          <a:xfrm>
            <a:off x="-25400" y="9525"/>
            <a:ext cx="12252325"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31" name="矩形: 圆角 30"/>
          <p:cNvSpPr/>
          <p:nvPr>
            <p:custDataLst>
              <p:tags r:id="rId3"/>
            </p:custDataLst>
          </p:nvPr>
        </p:nvSpPr>
        <p:spPr>
          <a:xfrm>
            <a:off x="646640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8" name="图形 17"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23" name="图形 22"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25" name="图形 24" descr="显微镜"/>
          <p:cNvPicPr>
            <a:picLocks noChangeAspect="1"/>
          </p:cNvPicPr>
          <p:nvPr>
            <p:custDataLst>
              <p:tags r:id="rId6"/>
            </p:custDataLst>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59318" y="348131"/>
            <a:ext cx="307332" cy="307332"/>
          </a:xfrm>
          <a:prstGeom prst="rect">
            <a:avLst/>
          </a:prstGeom>
        </p:spPr>
      </p:pic>
      <p:pic>
        <p:nvPicPr>
          <p:cNvPr id="27" name="图形 26" descr="望远镜"/>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7251" y="348131"/>
            <a:ext cx="307332" cy="307332"/>
          </a:xfrm>
          <a:prstGeom prst="rect">
            <a:avLst/>
          </a:prstGeom>
        </p:spPr>
      </p:pic>
      <p:pic>
        <p:nvPicPr>
          <p:cNvPr id="29" name="图形 2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30" name="文本框 29"/>
          <p:cNvSpPr txBox="1"/>
          <p:nvPr>
            <p:custDataLst>
              <p:tags r:id="rId11"/>
            </p:custDataLst>
          </p:nvPr>
        </p:nvSpPr>
        <p:spPr>
          <a:xfrm>
            <a:off x="322350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33" name="文本框 32"/>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packet</a:t>
            </a:r>
            <a:endParaRPr lang="en-US" altLang="zh-CN" sz="2000" dirty="0">
              <a:solidFill>
                <a:schemeClr val="lt1"/>
              </a:solidFill>
              <a:ea typeface="思源黑体 CN Bold" panose="020B0800000000000000" pitchFamily="34" charset="-122"/>
              <a:cs typeface="+mj-cs"/>
            </a:endParaRPr>
          </a:p>
        </p:txBody>
      </p:sp>
      <p:sp>
        <p:nvSpPr>
          <p:cNvPr id="34" name="文本框 33"/>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process</a:t>
            </a:r>
            <a:endParaRPr lang="en-US" altLang="zh-CN" sz="2000" dirty="0">
              <a:solidFill>
                <a:srgbClr val="000000"/>
              </a:solidFill>
              <a:ea typeface="思源黑体 CN Bold" panose="020B0800000000000000" pitchFamily="34" charset="-122"/>
              <a:cs typeface="+mj-cs"/>
            </a:endParaRPr>
          </a:p>
        </p:txBody>
      </p:sp>
      <p:sp>
        <p:nvSpPr>
          <p:cNvPr id="35" name="文本框 34"/>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36" name="文本框 35"/>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41" name="箭头: V 形 40"/>
          <p:cNvSpPr/>
          <p:nvPr>
            <p:custDataLst>
              <p:tags r:id="rId13"/>
            </p:custDataLst>
          </p:nvPr>
        </p:nvSpPr>
        <p:spPr>
          <a:xfrm rot="5400000">
            <a:off x="7188950"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2" name="图片 1" descr="图片1"/>
          <p:cNvPicPr>
            <a:picLocks noChangeAspect="1"/>
          </p:cNvPicPr>
          <p:nvPr>
            <p:custDataLst>
              <p:tags r:id="rId14"/>
            </p:custDataLst>
          </p:nvPr>
        </p:nvPicPr>
        <p:blipFill>
          <a:blip r:embed="rId15"/>
          <a:srcRect r="-10356"/>
          <a:stretch>
            <a:fillRect/>
          </a:stretch>
        </p:blipFill>
        <p:spPr>
          <a:xfrm>
            <a:off x="127635" y="169545"/>
            <a:ext cx="2533650" cy="614680"/>
          </a:xfrm>
          <a:prstGeom prst="rect">
            <a:avLst/>
          </a:prstGeom>
        </p:spPr>
      </p:pic>
      <p:sp>
        <p:nvSpPr>
          <p:cNvPr id="74" name="圆角矩形 73"/>
          <p:cNvSpPr/>
          <p:nvPr/>
        </p:nvSpPr>
        <p:spPr>
          <a:xfrm>
            <a:off x="9454515" y="5341620"/>
            <a:ext cx="10401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3" name="圆角矩形 72"/>
          <p:cNvSpPr/>
          <p:nvPr/>
        </p:nvSpPr>
        <p:spPr>
          <a:xfrm>
            <a:off x="9455150" y="3872230"/>
            <a:ext cx="10401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7" name="圆角矩形 66"/>
          <p:cNvSpPr/>
          <p:nvPr/>
        </p:nvSpPr>
        <p:spPr>
          <a:xfrm>
            <a:off x="6878955" y="4593590"/>
            <a:ext cx="20307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62" name="图片 61"/>
          <p:cNvPicPr>
            <a:picLocks noChangeAspect="1"/>
          </p:cNvPicPr>
          <p:nvPr/>
        </p:nvPicPr>
        <p:blipFill>
          <a:blip r:embed="rId16"/>
          <a:stretch>
            <a:fillRect/>
          </a:stretch>
        </p:blipFill>
        <p:spPr>
          <a:xfrm>
            <a:off x="1115060" y="3754120"/>
            <a:ext cx="4956810" cy="2912110"/>
          </a:xfrm>
          <a:prstGeom prst="rect">
            <a:avLst/>
          </a:prstGeom>
        </p:spPr>
      </p:pic>
      <p:sp>
        <p:nvSpPr>
          <p:cNvPr id="63" name="圆角矩形 62"/>
          <p:cNvSpPr/>
          <p:nvPr/>
        </p:nvSpPr>
        <p:spPr>
          <a:xfrm>
            <a:off x="2856865" y="3354070"/>
            <a:ext cx="1588770" cy="518160"/>
          </a:xfrm>
          <a:prstGeom prst="roundRect">
            <a:avLst/>
          </a:prstGeom>
          <a:solidFill>
            <a:srgbClr val="92D050"/>
          </a:solidFill>
          <a:ln>
            <a:solidFill>
              <a:srgbClr val="92D05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9" name="圆角矩形 38"/>
          <p:cNvSpPr/>
          <p:nvPr/>
        </p:nvSpPr>
        <p:spPr>
          <a:xfrm>
            <a:off x="4447540" y="2272030"/>
            <a:ext cx="972820" cy="518160"/>
          </a:xfrm>
          <a:prstGeom prst="roundRect">
            <a:avLst/>
          </a:prstGeom>
          <a:solidFill>
            <a:srgbClr val="FF0000"/>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7" name="圆角矩形 36"/>
          <p:cNvSpPr/>
          <p:nvPr/>
        </p:nvSpPr>
        <p:spPr>
          <a:xfrm>
            <a:off x="5862320" y="2272030"/>
            <a:ext cx="158877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圆角矩形 3"/>
          <p:cNvSpPr/>
          <p:nvPr/>
        </p:nvSpPr>
        <p:spPr>
          <a:xfrm>
            <a:off x="7927340" y="1791970"/>
            <a:ext cx="1675765"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圆角矩形 6"/>
          <p:cNvSpPr/>
          <p:nvPr/>
        </p:nvSpPr>
        <p:spPr>
          <a:xfrm>
            <a:off x="7926705" y="2726055"/>
            <a:ext cx="189865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圆角矩形 7"/>
          <p:cNvSpPr/>
          <p:nvPr/>
        </p:nvSpPr>
        <p:spPr>
          <a:xfrm>
            <a:off x="164465" y="2440940"/>
            <a:ext cx="2983865" cy="71755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nvSpPr>
        <p:spPr>
          <a:xfrm>
            <a:off x="4433570" y="2206625"/>
            <a:ext cx="1096010" cy="583565"/>
          </a:xfrm>
          <a:prstGeom prst="rect">
            <a:avLst/>
          </a:prstGeom>
          <a:noFill/>
        </p:spPr>
        <p:txBody>
          <a:bodyPr wrap="square" rtlCol="0">
            <a:spAutoFit/>
          </a:bodyPr>
          <a:p>
            <a:r>
              <a:rPr lang="en-US" altLang="zh-CN" sz="3200" b="1"/>
              <a:t>ping</a:t>
            </a:r>
            <a:endParaRPr lang="en-US" altLang="zh-CN" sz="3200" b="1"/>
          </a:p>
        </p:txBody>
      </p:sp>
      <p:sp>
        <p:nvSpPr>
          <p:cNvPr id="11" name="文本框 10"/>
          <p:cNvSpPr txBox="1"/>
          <p:nvPr/>
        </p:nvSpPr>
        <p:spPr>
          <a:xfrm>
            <a:off x="5974080" y="2357755"/>
            <a:ext cx="1478280" cy="368300"/>
          </a:xfrm>
          <a:prstGeom prst="rect">
            <a:avLst/>
          </a:prstGeom>
          <a:noFill/>
        </p:spPr>
        <p:txBody>
          <a:bodyPr wrap="square" rtlCol="0">
            <a:spAutoFit/>
          </a:bodyPr>
          <a:p>
            <a:r>
              <a:rPr lang="en-US" altLang="zh-CN" b="1"/>
              <a:t>do one ping</a:t>
            </a:r>
            <a:endParaRPr lang="en-US" altLang="zh-CN" b="1"/>
          </a:p>
        </p:txBody>
      </p:sp>
      <p:sp>
        <p:nvSpPr>
          <p:cNvPr id="12" name="文本框 11"/>
          <p:cNvSpPr txBox="1"/>
          <p:nvPr/>
        </p:nvSpPr>
        <p:spPr>
          <a:xfrm>
            <a:off x="9923145" y="1593850"/>
            <a:ext cx="2221865" cy="368300"/>
          </a:xfrm>
          <a:prstGeom prst="rect">
            <a:avLst/>
          </a:prstGeom>
          <a:noFill/>
        </p:spPr>
        <p:txBody>
          <a:bodyPr wrap="square" rtlCol="0">
            <a:spAutoFit/>
          </a:bodyPr>
          <a:p>
            <a:r>
              <a:rPr lang="en-US" altLang="zh-CN" b="1"/>
              <a:t>create icmp packet</a:t>
            </a:r>
            <a:endParaRPr lang="en-US" altLang="zh-CN" b="1"/>
          </a:p>
        </p:txBody>
      </p:sp>
      <p:sp>
        <p:nvSpPr>
          <p:cNvPr id="28" name="圆角矩形 27"/>
          <p:cNvSpPr/>
          <p:nvPr/>
        </p:nvSpPr>
        <p:spPr>
          <a:xfrm>
            <a:off x="127635" y="1592580"/>
            <a:ext cx="3020695" cy="717550"/>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文本框 14"/>
          <p:cNvSpPr txBox="1"/>
          <p:nvPr/>
        </p:nvSpPr>
        <p:spPr>
          <a:xfrm>
            <a:off x="7926705" y="1878965"/>
            <a:ext cx="1801495" cy="368300"/>
          </a:xfrm>
          <a:prstGeom prst="rect">
            <a:avLst/>
          </a:prstGeom>
          <a:noFill/>
        </p:spPr>
        <p:txBody>
          <a:bodyPr wrap="square" rtlCol="0">
            <a:spAutoFit/>
          </a:bodyPr>
          <a:p>
            <a:r>
              <a:rPr lang="en-US" altLang="zh-CN" b="1"/>
              <a:t>send one ping</a:t>
            </a:r>
            <a:endParaRPr lang="en-US" altLang="zh-CN" b="1"/>
          </a:p>
        </p:txBody>
      </p:sp>
      <p:sp>
        <p:nvSpPr>
          <p:cNvPr id="16" name="文本框 15"/>
          <p:cNvSpPr txBox="1"/>
          <p:nvPr/>
        </p:nvSpPr>
        <p:spPr>
          <a:xfrm>
            <a:off x="7927340" y="2790190"/>
            <a:ext cx="1949450" cy="368300"/>
          </a:xfrm>
          <a:prstGeom prst="rect">
            <a:avLst/>
          </a:prstGeom>
          <a:noFill/>
        </p:spPr>
        <p:txBody>
          <a:bodyPr wrap="square" rtlCol="0">
            <a:spAutoFit/>
          </a:bodyPr>
          <a:p>
            <a:r>
              <a:rPr lang="en-US" altLang="zh-CN" b="1"/>
              <a:t>receive one ping</a:t>
            </a:r>
            <a:endParaRPr lang="en-US" altLang="zh-CN" b="1"/>
          </a:p>
        </p:txBody>
      </p:sp>
      <p:sp>
        <p:nvSpPr>
          <p:cNvPr id="17" name="文本框 16"/>
          <p:cNvSpPr txBox="1"/>
          <p:nvPr/>
        </p:nvSpPr>
        <p:spPr>
          <a:xfrm>
            <a:off x="203200" y="1734820"/>
            <a:ext cx="2767965" cy="368300"/>
          </a:xfrm>
          <a:prstGeom prst="rect">
            <a:avLst/>
          </a:prstGeom>
          <a:noFill/>
          <a:ln>
            <a:solidFill>
              <a:schemeClr val="accent1">
                <a:lumMod val="40000"/>
                <a:lumOff val="60000"/>
              </a:schemeClr>
            </a:solidFill>
          </a:ln>
        </p:spPr>
        <p:txBody>
          <a:bodyPr wrap="square" rtlCol="0">
            <a:spAutoFit/>
          </a:bodyPr>
          <a:p>
            <a:r>
              <a:rPr lang="zh-CN" altLang="en-US" b="1"/>
              <a:t>ping</a:t>
            </a:r>
            <a:r>
              <a:rPr lang="en-US" altLang="zh-CN" b="1"/>
              <a:t> </a:t>
            </a:r>
            <a:r>
              <a:rPr lang="zh-CN" altLang="en-US" b="1"/>
              <a:t>multiple</a:t>
            </a:r>
            <a:r>
              <a:rPr lang="en-US" altLang="zh-CN" b="1"/>
              <a:t> </a:t>
            </a:r>
            <a:r>
              <a:rPr lang="zh-CN" altLang="en-US" b="1"/>
              <a:t>addresses</a:t>
            </a:r>
            <a:endParaRPr lang="zh-CN" altLang="en-US" b="1"/>
          </a:p>
        </p:txBody>
      </p:sp>
      <p:sp>
        <p:nvSpPr>
          <p:cNvPr id="13" name="文本框 12"/>
          <p:cNvSpPr txBox="1"/>
          <p:nvPr/>
        </p:nvSpPr>
        <p:spPr>
          <a:xfrm>
            <a:off x="69215" y="2615565"/>
            <a:ext cx="3606165" cy="368300"/>
          </a:xfrm>
          <a:prstGeom prst="rect">
            <a:avLst/>
          </a:prstGeom>
          <a:noFill/>
        </p:spPr>
        <p:txBody>
          <a:bodyPr wrap="square" rtlCol="0">
            <a:spAutoFit/>
          </a:bodyPr>
          <a:p>
            <a:r>
              <a:rPr lang="en-US" altLang="zh-CN" b="1"/>
              <a:t>animate (Real-time plotting)</a:t>
            </a:r>
            <a:endParaRPr lang="en-US" altLang="zh-CN" b="1"/>
          </a:p>
        </p:txBody>
      </p:sp>
      <p:sp>
        <p:nvSpPr>
          <p:cNvPr id="19" name="右大括号 18"/>
          <p:cNvSpPr/>
          <p:nvPr/>
        </p:nvSpPr>
        <p:spPr>
          <a:xfrm>
            <a:off x="3129915" y="2022475"/>
            <a:ext cx="373380" cy="1029970"/>
          </a:xfrm>
          <a:prstGeom prst="righ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0" name="文本框 19"/>
          <p:cNvSpPr txBox="1"/>
          <p:nvPr/>
        </p:nvSpPr>
        <p:spPr>
          <a:xfrm>
            <a:off x="3513455" y="2310130"/>
            <a:ext cx="1161415" cy="368300"/>
          </a:xfrm>
          <a:prstGeom prst="rect">
            <a:avLst/>
          </a:prstGeom>
          <a:noFill/>
        </p:spPr>
        <p:txBody>
          <a:bodyPr wrap="square" rtlCol="0">
            <a:spAutoFit/>
          </a:bodyPr>
          <a:p>
            <a:r>
              <a:rPr lang="en-US" altLang="zh-CN"/>
              <a:t>------</a:t>
            </a:r>
            <a:endParaRPr lang="en-US" altLang="zh-CN"/>
          </a:p>
        </p:txBody>
      </p:sp>
      <p:sp>
        <p:nvSpPr>
          <p:cNvPr id="21" name="左大括号 20"/>
          <p:cNvSpPr/>
          <p:nvPr/>
        </p:nvSpPr>
        <p:spPr>
          <a:xfrm>
            <a:off x="7523480" y="1878965"/>
            <a:ext cx="474345" cy="123634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2" name="文本框 21"/>
          <p:cNvSpPr txBox="1"/>
          <p:nvPr/>
        </p:nvSpPr>
        <p:spPr>
          <a:xfrm>
            <a:off x="3337560" y="2022475"/>
            <a:ext cx="1191895" cy="368300"/>
          </a:xfrm>
          <a:prstGeom prst="rect">
            <a:avLst/>
          </a:prstGeom>
          <a:noFill/>
        </p:spPr>
        <p:txBody>
          <a:bodyPr wrap="square" rtlCol="0">
            <a:spAutoFit/>
          </a:bodyPr>
          <a:p>
            <a:pPr algn="ctr"/>
            <a:r>
              <a:rPr lang="en-US" altLang="zh-CN" b="1">
                <a:highlight>
                  <a:srgbClr val="FFFF00"/>
                </a:highlight>
              </a:rPr>
              <a:t>extra </a:t>
            </a:r>
            <a:endParaRPr lang="en-US" altLang="zh-CN" b="1">
              <a:highlight>
                <a:srgbClr val="FFFF00"/>
              </a:highlight>
            </a:endParaRPr>
          </a:p>
        </p:txBody>
      </p:sp>
      <p:sp>
        <p:nvSpPr>
          <p:cNvPr id="24" name="文本框 23"/>
          <p:cNvSpPr txBox="1"/>
          <p:nvPr/>
        </p:nvSpPr>
        <p:spPr>
          <a:xfrm>
            <a:off x="3337560" y="2684145"/>
            <a:ext cx="1285875" cy="368300"/>
          </a:xfrm>
          <a:prstGeom prst="rect">
            <a:avLst/>
          </a:prstGeom>
          <a:noFill/>
        </p:spPr>
        <p:txBody>
          <a:bodyPr wrap="square" rtlCol="0" anchor="t">
            <a:spAutoFit/>
          </a:bodyPr>
          <a:p>
            <a:r>
              <a:rPr lang="en-US" altLang="zh-CN" b="1">
                <a:highlight>
                  <a:srgbClr val="FFFF00"/>
                </a:highlight>
                <a:sym typeface="+mn-ea"/>
              </a:rPr>
              <a:t>functions</a:t>
            </a:r>
            <a:endParaRPr lang="en-US" altLang="zh-CN" b="1">
              <a:highlight>
                <a:srgbClr val="FFFF00"/>
              </a:highlight>
              <a:sym typeface="+mn-ea"/>
            </a:endParaRPr>
          </a:p>
        </p:txBody>
      </p:sp>
      <p:sp>
        <p:nvSpPr>
          <p:cNvPr id="32" name="文本框 31"/>
          <p:cNvSpPr txBox="1"/>
          <p:nvPr/>
        </p:nvSpPr>
        <p:spPr>
          <a:xfrm>
            <a:off x="9923145" y="2103120"/>
            <a:ext cx="2221865" cy="368300"/>
          </a:xfrm>
          <a:prstGeom prst="rect">
            <a:avLst/>
          </a:prstGeom>
          <a:noFill/>
        </p:spPr>
        <p:txBody>
          <a:bodyPr wrap="square" rtlCol="0">
            <a:spAutoFit/>
          </a:bodyPr>
          <a:p>
            <a:r>
              <a:rPr lang="en-US" altLang="zh-CN" b="1"/>
              <a:t>checksum</a:t>
            </a:r>
            <a:endParaRPr lang="en-US" altLang="zh-CN" b="1"/>
          </a:p>
        </p:txBody>
      </p:sp>
      <p:sp>
        <p:nvSpPr>
          <p:cNvPr id="26" name="左大括号 25"/>
          <p:cNvSpPr/>
          <p:nvPr/>
        </p:nvSpPr>
        <p:spPr>
          <a:xfrm>
            <a:off x="9625330" y="1673225"/>
            <a:ext cx="202565" cy="707390"/>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8" name="文本框 37"/>
          <p:cNvSpPr txBox="1"/>
          <p:nvPr/>
        </p:nvSpPr>
        <p:spPr>
          <a:xfrm>
            <a:off x="5408295" y="2315845"/>
            <a:ext cx="566420" cy="368300"/>
          </a:xfrm>
          <a:prstGeom prst="rect">
            <a:avLst/>
          </a:prstGeom>
          <a:noFill/>
        </p:spPr>
        <p:txBody>
          <a:bodyPr wrap="square" rtlCol="0">
            <a:spAutoFit/>
          </a:bodyPr>
          <a:p>
            <a:r>
              <a:rPr lang="en-US" altLang="zh-CN"/>
              <a:t>---</a:t>
            </a:r>
            <a:endParaRPr lang="en-US" altLang="zh-CN"/>
          </a:p>
        </p:txBody>
      </p:sp>
      <p:sp>
        <p:nvSpPr>
          <p:cNvPr id="53" name="矩形 52"/>
          <p:cNvSpPr/>
          <p:nvPr/>
        </p:nvSpPr>
        <p:spPr>
          <a:xfrm>
            <a:off x="5592055" y="5380310"/>
            <a:ext cx="130085" cy="342641"/>
          </a:xfrm>
          <a:prstGeom prst="rect">
            <a:avLst/>
          </a:prstGeom>
        </p:spPr>
        <p:txBody>
          <a:bodyPr wrap="none">
            <a:spAutoFit/>
          </a:bodyPr>
          <a:p>
            <a:pPr>
              <a:lnSpc>
                <a:spcPts val="2400"/>
              </a:lnSpc>
              <a:defRPr/>
            </a:pPr>
            <a:endParaRPr lang="zh-CN" altLang="en-US" sz="2400" b="1" dirty="0">
              <a:gradFill flip="none" rotWithShape="1">
                <a:gsLst>
                  <a:gs pos="66000">
                    <a:srgbClr val="7D4DA1"/>
                  </a:gs>
                  <a:gs pos="0">
                    <a:srgbClr val="6E448F"/>
                  </a:gs>
                  <a:gs pos="100000">
                    <a:srgbClr val="2B2862"/>
                  </a:gs>
                </a:gsLst>
                <a:lin ang="0" scaled="1"/>
                <a:tileRect/>
              </a:gradFill>
              <a:latin typeface="方正小标宋简体" panose="02000000000000000000" pitchFamily="2" charset="-122"/>
              <a:ea typeface="方正小标宋简体" panose="02000000000000000000" pitchFamily="2" charset="-122"/>
            </a:endParaRPr>
          </a:p>
        </p:txBody>
      </p:sp>
      <p:sp>
        <p:nvSpPr>
          <p:cNvPr id="54" name="文本框 53"/>
          <p:cNvSpPr txBox="1"/>
          <p:nvPr/>
        </p:nvSpPr>
        <p:spPr>
          <a:xfrm>
            <a:off x="2613660" y="4752975"/>
            <a:ext cx="1717040" cy="283845"/>
          </a:xfrm>
          <a:prstGeom prst="rect">
            <a:avLst/>
          </a:prstGeom>
          <a:noFill/>
        </p:spPr>
        <p:txBody>
          <a:bodyPr wrap="square" rtlCol="0">
            <a:noAutofit/>
          </a:bodyPr>
          <a:p>
            <a:r>
              <a:rPr lang="en-US" altLang="zh-CN" sz="1400"/>
              <a:t>ICMP Echo Request</a:t>
            </a:r>
            <a:endParaRPr lang="en-US" altLang="zh-CN" sz="1400"/>
          </a:p>
        </p:txBody>
      </p:sp>
      <p:sp>
        <p:nvSpPr>
          <p:cNvPr id="55" name="文本框 54"/>
          <p:cNvSpPr txBox="1"/>
          <p:nvPr/>
        </p:nvSpPr>
        <p:spPr>
          <a:xfrm>
            <a:off x="3185795" y="5722620"/>
            <a:ext cx="1534160" cy="306705"/>
          </a:xfrm>
          <a:prstGeom prst="rect">
            <a:avLst/>
          </a:prstGeom>
          <a:noFill/>
        </p:spPr>
        <p:txBody>
          <a:bodyPr wrap="square" rtlCol="0">
            <a:spAutoFit/>
          </a:bodyPr>
          <a:p>
            <a:r>
              <a:rPr lang="en-US" altLang="zh-CN" sz="1400"/>
              <a:t>ICMP Echo Reply</a:t>
            </a:r>
            <a:endParaRPr lang="en-US" altLang="zh-CN" sz="1400"/>
          </a:p>
        </p:txBody>
      </p:sp>
      <p:sp>
        <p:nvSpPr>
          <p:cNvPr id="56" name="文本框 55"/>
          <p:cNvSpPr txBox="1"/>
          <p:nvPr/>
        </p:nvSpPr>
        <p:spPr>
          <a:xfrm>
            <a:off x="2188210" y="3872230"/>
            <a:ext cx="906780" cy="306705"/>
          </a:xfrm>
          <a:prstGeom prst="rect">
            <a:avLst/>
          </a:prstGeom>
          <a:noFill/>
        </p:spPr>
        <p:txBody>
          <a:bodyPr wrap="square" rtlCol="0">
            <a:spAutoFit/>
          </a:bodyPr>
          <a:p>
            <a:r>
              <a:rPr lang="zh-CN" altLang="en-US" sz="1400"/>
              <a:t>Router</a:t>
            </a:r>
            <a:r>
              <a:rPr lang="en-US" altLang="zh-CN" sz="1400"/>
              <a:t> A</a:t>
            </a:r>
            <a:endParaRPr lang="en-US" altLang="zh-CN" sz="1400"/>
          </a:p>
        </p:txBody>
      </p:sp>
      <p:sp>
        <p:nvSpPr>
          <p:cNvPr id="57" name="文本框 56"/>
          <p:cNvSpPr txBox="1"/>
          <p:nvPr/>
        </p:nvSpPr>
        <p:spPr>
          <a:xfrm>
            <a:off x="3197860" y="3872230"/>
            <a:ext cx="906780" cy="306705"/>
          </a:xfrm>
          <a:prstGeom prst="rect">
            <a:avLst/>
          </a:prstGeom>
          <a:noFill/>
        </p:spPr>
        <p:txBody>
          <a:bodyPr wrap="square" rtlCol="0">
            <a:spAutoFit/>
          </a:bodyPr>
          <a:p>
            <a:r>
              <a:rPr lang="zh-CN" altLang="en-US" sz="1400"/>
              <a:t>Router</a:t>
            </a:r>
            <a:r>
              <a:rPr lang="en-US" altLang="zh-CN" sz="1400"/>
              <a:t> </a:t>
            </a:r>
            <a:r>
              <a:rPr lang="en-US" altLang="zh-CN" sz="1400"/>
              <a:t>B</a:t>
            </a:r>
            <a:endParaRPr lang="en-US" altLang="zh-CN" sz="1400"/>
          </a:p>
        </p:txBody>
      </p:sp>
      <p:sp>
        <p:nvSpPr>
          <p:cNvPr id="58" name="文本框 57"/>
          <p:cNvSpPr txBox="1"/>
          <p:nvPr/>
        </p:nvSpPr>
        <p:spPr>
          <a:xfrm>
            <a:off x="4207510" y="3872230"/>
            <a:ext cx="906780" cy="306705"/>
          </a:xfrm>
          <a:prstGeom prst="rect">
            <a:avLst/>
          </a:prstGeom>
          <a:noFill/>
        </p:spPr>
        <p:txBody>
          <a:bodyPr wrap="square" rtlCol="0">
            <a:spAutoFit/>
          </a:bodyPr>
          <a:p>
            <a:r>
              <a:rPr lang="zh-CN" altLang="en-US" sz="1400"/>
              <a:t>Router</a:t>
            </a:r>
            <a:r>
              <a:rPr lang="en-US" altLang="zh-CN" sz="1400"/>
              <a:t> </a:t>
            </a:r>
            <a:r>
              <a:rPr lang="en-US" altLang="zh-CN" sz="1400"/>
              <a:t>C</a:t>
            </a:r>
            <a:endParaRPr lang="en-US" altLang="zh-CN" sz="1400"/>
          </a:p>
        </p:txBody>
      </p:sp>
      <p:sp>
        <p:nvSpPr>
          <p:cNvPr id="59" name="文本框 58"/>
          <p:cNvSpPr txBox="1"/>
          <p:nvPr/>
        </p:nvSpPr>
        <p:spPr>
          <a:xfrm>
            <a:off x="1115060" y="3754120"/>
            <a:ext cx="849630" cy="306705"/>
          </a:xfrm>
          <a:prstGeom prst="rect">
            <a:avLst/>
          </a:prstGeom>
          <a:noFill/>
        </p:spPr>
        <p:txBody>
          <a:bodyPr wrap="square" rtlCol="0">
            <a:spAutoFit/>
          </a:bodyPr>
          <a:p>
            <a:r>
              <a:rPr lang="en-US" altLang="zh-CN" sz="1400"/>
              <a:t>Host A</a:t>
            </a:r>
            <a:endParaRPr lang="en-US" altLang="zh-CN" sz="1400"/>
          </a:p>
        </p:txBody>
      </p:sp>
      <p:sp>
        <p:nvSpPr>
          <p:cNvPr id="40" name="文本框 39"/>
          <p:cNvSpPr txBox="1"/>
          <p:nvPr/>
        </p:nvSpPr>
        <p:spPr>
          <a:xfrm>
            <a:off x="5291455" y="3754120"/>
            <a:ext cx="780415" cy="306705"/>
          </a:xfrm>
          <a:prstGeom prst="rect">
            <a:avLst/>
          </a:prstGeom>
          <a:noFill/>
        </p:spPr>
        <p:txBody>
          <a:bodyPr wrap="square" rtlCol="0">
            <a:spAutoFit/>
          </a:bodyPr>
          <a:p>
            <a:r>
              <a:rPr lang="en-US" altLang="zh-CN" sz="1400"/>
              <a:t>Host </a:t>
            </a:r>
            <a:r>
              <a:rPr lang="en-US" altLang="zh-CN" sz="1400"/>
              <a:t>B</a:t>
            </a:r>
            <a:endParaRPr lang="en-US" altLang="zh-CN" sz="1400"/>
          </a:p>
        </p:txBody>
      </p:sp>
      <p:sp>
        <p:nvSpPr>
          <p:cNvPr id="61" name="文本框 60"/>
          <p:cNvSpPr txBox="1"/>
          <p:nvPr/>
        </p:nvSpPr>
        <p:spPr>
          <a:xfrm>
            <a:off x="3032125" y="3434080"/>
            <a:ext cx="1298575" cy="368300"/>
          </a:xfrm>
          <a:prstGeom prst="rect">
            <a:avLst/>
          </a:prstGeom>
          <a:noFill/>
        </p:spPr>
        <p:txBody>
          <a:bodyPr wrap="square" rtlCol="0">
            <a:spAutoFit/>
          </a:bodyPr>
          <a:p>
            <a:r>
              <a:rPr lang="en-US" altLang="zh-CN" b="1"/>
              <a:t>traceroute</a:t>
            </a:r>
            <a:endParaRPr lang="en-US" altLang="zh-CN" b="1"/>
          </a:p>
        </p:txBody>
      </p:sp>
      <p:sp>
        <p:nvSpPr>
          <p:cNvPr id="64" name="文本框 63"/>
          <p:cNvSpPr txBox="1"/>
          <p:nvPr/>
        </p:nvSpPr>
        <p:spPr>
          <a:xfrm>
            <a:off x="2971165" y="5341620"/>
            <a:ext cx="995045" cy="368300"/>
          </a:xfrm>
          <a:prstGeom prst="rect">
            <a:avLst/>
          </a:prstGeom>
          <a:noFill/>
        </p:spPr>
        <p:txBody>
          <a:bodyPr wrap="square" rtlCol="0">
            <a:spAutoFit/>
          </a:bodyPr>
          <a:p>
            <a:r>
              <a:rPr lang="en-US" altLang="zh-CN" b="1"/>
              <a:t>Socket</a:t>
            </a:r>
            <a:endParaRPr lang="en-US" altLang="zh-CN" b="1"/>
          </a:p>
        </p:txBody>
      </p:sp>
      <p:cxnSp>
        <p:nvCxnSpPr>
          <p:cNvPr id="65" name="直接箭头连接符 64"/>
          <p:cNvCxnSpPr>
            <a:stCxn id="54" idx="3"/>
          </p:cNvCxnSpPr>
          <p:nvPr/>
        </p:nvCxnSpPr>
        <p:spPr>
          <a:xfrm flipV="1">
            <a:off x="4330700" y="4887595"/>
            <a:ext cx="2305685" cy="76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66" name="文本框 65"/>
          <p:cNvSpPr txBox="1"/>
          <p:nvPr/>
        </p:nvSpPr>
        <p:spPr>
          <a:xfrm>
            <a:off x="6878955" y="4668520"/>
            <a:ext cx="2030730" cy="368300"/>
          </a:xfrm>
          <a:prstGeom prst="rect">
            <a:avLst/>
          </a:prstGeom>
          <a:noFill/>
        </p:spPr>
        <p:txBody>
          <a:bodyPr wrap="square" rtlCol="0">
            <a:spAutoFit/>
          </a:bodyPr>
          <a:p>
            <a:r>
              <a:rPr lang="en-US" altLang="zh-CN" b="1"/>
              <a:t>ICMP data packet</a:t>
            </a:r>
            <a:endParaRPr lang="en-US" altLang="zh-CN" b="1"/>
          </a:p>
        </p:txBody>
      </p:sp>
      <p:sp>
        <p:nvSpPr>
          <p:cNvPr id="68" name="左大括号 67"/>
          <p:cNvSpPr/>
          <p:nvPr/>
        </p:nvSpPr>
        <p:spPr>
          <a:xfrm>
            <a:off x="9091295" y="4182110"/>
            <a:ext cx="363220" cy="144462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69" name="文本框 68"/>
          <p:cNvSpPr txBox="1"/>
          <p:nvPr/>
        </p:nvSpPr>
        <p:spPr>
          <a:xfrm>
            <a:off x="9535795" y="3998595"/>
            <a:ext cx="959485" cy="368300"/>
          </a:xfrm>
          <a:prstGeom prst="rect">
            <a:avLst/>
          </a:prstGeom>
          <a:noFill/>
        </p:spPr>
        <p:txBody>
          <a:bodyPr wrap="square" rtlCol="0">
            <a:spAutoFit/>
          </a:bodyPr>
          <a:p>
            <a:r>
              <a:rPr lang="en-US" altLang="zh-CN" b="1"/>
              <a:t>Header</a:t>
            </a:r>
            <a:endParaRPr lang="en-US" altLang="zh-CN" b="1"/>
          </a:p>
        </p:txBody>
      </p:sp>
      <p:sp>
        <p:nvSpPr>
          <p:cNvPr id="72" name="文本框 71"/>
          <p:cNvSpPr txBox="1"/>
          <p:nvPr/>
        </p:nvSpPr>
        <p:spPr>
          <a:xfrm>
            <a:off x="9625330" y="5382260"/>
            <a:ext cx="727075" cy="368300"/>
          </a:xfrm>
          <a:prstGeom prst="rect">
            <a:avLst/>
          </a:prstGeom>
          <a:noFill/>
        </p:spPr>
        <p:txBody>
          <a:bodyPr wrap="square" rtlCol="0">
            <a:spAutoFit/>
          </a:bodyPr>
          <a:p>
            <a:r>
              <a:rPr lang="en-US" altLang="zh-CN" b="1">
                <a:highlight>
                  <a:srgbClr val="FFFF00"/>
                </a:highlight>
              </a:rPr>
              <a:t>Data </a:t>
            </a:r>
            <a:endParaRPr lang="en-US" altLang="zh-CN" b="1">
              <a:highlight>
                <a:srgbClr val="FFFF00"/>
              </a:highlight>
            </a:endParaRPr>
          </a:p>
        </p:txBody>
      </p:sp>
      <p:sp>
        <p:nvSpPr>
          <p:cNvPr id="75" name="左大括号 74"/>
          <p:cNvSpPr/>
          <p:nvPr/>
        </p:nvSpPr>
        <p:spPr>
          <a:xfrm>
            <a:off x="10626725" y="3432810"/>
            <a:ext cx="171450" cy="1252220"/>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76" name="文本框 75"/>
          <p:cNvSpPr txBox="1"/>
          <p:nvPr/>
        </p:nvSpPr>
        <p:spPr>
          <a:xfrm>
            <a:off x="10929620" y="3291205"/>
            <a:ext cx="1296670" cy="368300"/>
          </a:xfrm>
          <a:prstGeom prst="rect">
            <a:avLst/>
          </a:prstGeom>
          <a:noFill/>
        </p:spPr>
        <p:txBody>
          <a:bodyPr wrap="square" rtlCol="0">
            <a:spAutoFit/>
          </a:bodyPr>
          <a:p>
            <a:r>
              <a:rPr lang="en-US" altLang="zh-CN" b="1"/>
              <a:t>checksum</a:t>
            </a:r>
            <a:endParaRPr lang="en-US" altLang="zh-CN" b="1"/>
          </a:p>
        </p:txBody>
      </p:sp>
      <p:sp>
        <p:nvSpPr>
          <p:cNvPr id="77" name="文本框 76"/>
          <p:cNvSpPr txBox="1"/>
          <p:nvPr/>
        </p:nvSpPr>
        <p:spPr>
          <a:xfrm>
            <a:off x="10929620" y="3872230"/>
            <a:ext cx="1370965" cy="368300"/>
          </a:xfrm>
          <a:prstGeom prst="rect">
            <a:avLst/>
          </a:prstGeom>
          <a:noFill/>
        </p:spPr>
        <p:txBody>
          <a:bodyPr wrap="square" rtlCol="0">
            <a:spAutoFit/>
          </a:bodyPr>
          <a:p>
            <a:r>
              <a:rPr lang="en-US" altLang="zh-CN" b="1"/>
              <a:t>id(unique)</a:t>
            </a:r>
            <a:endParaRPr lang="en-US" altLang="zh-CN" b="1"/>
          </a:p>
        </p:txBody>
      </p:sp>
      <p:sp>
        <p:nvSpPr>
          <p:cNvPr id="78" name="文本框 77"/>
          <p:cNvSpPr txBox="1"/>
          <p:nvPr/>
        </p:nvSpPr>
        <p:spPr>
          <a:xfrm>
            <a:off x="11101070" y="4402455"/>
            <a:ext cx="777875" cy="368300"/>
          </a:xfrm>
          <a:prstGeom prst="rect">
            <a:avLst/>
          </a:prstGeom>
          <a:noFill/>
        </p:spPr>
        <p:txBody>
          <a:bodyPr wrap="square" rtlCol="0">
            <a:spAutoFit/>
          </a:bodyPr>
          <a:p>
            <a:r>
              <a:rPr lang="en-US" altLang="zh-CN" b="1"/>
              <a:t>……</a:t>
            </a:r>
            <a:endParaRPr lang="en-US" altLang="zh-CN" b="1"/>
          </a:p>
        </p:txBody>
      </p:sp>
      <p:sp>
        <p:nvSpPr>
          <p:cNvPr id="42" name="箭头: V 形 40"/>
          <p:cNvSpPr/>
          <p:nvPr>
            <p:custDataLst>
              <p:tags r:id="rId17"/>
            </p:custDataLst>
          </p:nvPr>
        </p:nvSpPr>
        <p:spPr>
          <a:xfrm rot="5400000">
            <a:off x="3614969"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nvGrpSpPr>
          <p:cNvPr id="43" name="组合 42"/>
          <p:cNvGrpSpPr/>
          <p:nvPr/>
        </p:nvGrpSpPr>
        <p:grpSpPr>
          <a:xfrm>
            <a:off x="909273" y="1084721"/>
            <a:ext cx="10203532" cy="397035"/>
            <a:chOff x="4940300" y="3438099"/>
            <a:chExt cx="13484028" cy="524683"/>
          </a:xfrm>
        </p:grpSpPr>
        <p:grpSp>
          <p:nvGrpSpPr>
            <p:cNvPr id="44" name="组合 43"/>
            <p:cNvGrpSpPr/>
            <p:nvPr/>
          </p:nvGrpSpPr>
          <p:grpSpPr>
            <a:xfrm>
              <a:off x="4940300" y="3581780"/>
              <a:ext cx="361950" cy="254002"/>
              <a:chOff x="4940300" y="3428999"/>
              <a:chExt cx="457202" cy="254002"/>
            </a:xfrm>
          </p:grpSpPr>
          <p:sp>
            <p:nvSpPr>
              <p:cNvPr id="47" name="箭头: V 形 46"/>
              <p:cNvSpPr/>
              <p:nvPr>
                <p:custDataLst>
                  <p:tags r:id="rId18"/>
                </p:custDataLst>
              </p:nvPr>
            </p:nvSpPr>
            <p:spPr>
              <a:xfrm>
                <a:off x="4940300" y="3429000"/>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dk1"/>
                  </a:solidFill>
                </a:endParaRPr>
              </a:p>
            </p:txBody>
          </p:sp>
          <p:sp>
            <p:nvSpPr>
              <p:cNvPr id="48" name="箭头: V 形 47"/>
              <p:cNvSpPr/>
              <p:nvPr>
                <p:custDataLst>
                  <p:tags r:id="rId19"/>
                </p:custDataLst>
              </p:nvPr>
            </p:nvSpPr>
            <p:spPr>
              <a:xfrm>
                <a:off x="5143501" y="3428999"/>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dk1"/>
                  </a:solidFill>
                </a:endParaRPr>
              </a:p>
            </p:txBody>
          </p:sp>
        </p:grpSp>
        <p:cxnSp>
          <p:nvCxnSpPr>
            <p:cNvPr id="45" name="直接连接符 44"/>
            <p:cNvCxnSpPr/>
            <p:nvPr>
              <p:custDataLst>
                <p:tags r:id="rId20"/>
              </p:custDataLst>
            </p:nvPr>
          </p:nvCxnSpPr>
          <p:spPr>
            <a:xfrm>
              <a:off x="4940300" y="3962782"/>
              <a:ext cx="13484028"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6" name="矩形 45"/>
            <p:cNvSpPr/>
            <p:nvPr>
              <p:custDataLst>
                <p:tags r:id="rId21"/>
              </p:custDataLst>
            </p:nvPr>
          </p:nvSpPr>
          <p:spPr>
            <a:xfrm>
              <a:off x="5434563" y="3438099"/>
              <a:ext cx="4935917" cy="524472"/>
            </a:xfrm>
            <a:prstGeom prst="rect">
              <a:avLst/>
            </a:prstGeom>
          </p:spPr>
          <p:txBody>
            <a:bodyPr wrap="square">
              <a:noAutofit/>
            </a:bodyPr>
            <a:p>
              <a:pPr algn="l"/>
              <a:r>
                <a:rPr lang="en-US" altLang="zh-CN"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do one ping &amp; ping</a:t>
              </a:r>
              <a:endParaRPr lang="en-US" altLang="zh-CN"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cxnSp>
        <p:nvCxnSpPr>
          <p:cNvPr id="49" name="直接箭头连接符 48"/>
          <p:cNvCxnSpPr/>
          <p:nvPr/>
        </p:nvCxnSpPr>
        <p:spPr>
          <a:xfrm flipH="1">
            <a:off x="1132205" y="5913120"/>
            <a:ext cx="1861185" cy="952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50" name="圆角矩形 49"/>
          <p:cNvSpPr/>
          <p:nvPr/>
        </p:nvSpPr>
        <p:spPr>
          <a:xfrm>
            <a:off x="74930" y="5626735"/>
            <a:ext cx="10401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1" name="文本框 50"/>
          <p:cNvSpPr txBox="1"/>
          <p:nvPr/>
        </p:nvSpPr>
        <p:spPr>
          <a:xfrm>
            <a:off x="164465" y="5709920"/>
            <a:ext cx="815975" cy="368300"/>
          </a:xfrm>
          <a:prstGeom prst="rect">
            <a:avLst/>
          </a:prstGeom>
          <a:noFill/>
        </p:spPr>
        <p:txBody>
          <a:bodyPr wrap="square" rtlCol="0">
            <a:spAutoFit/>
          </a:bodyPr>
          <a:p>
            <a:r>
              <a:rPr lang="en-US" altLang="zh-CN" b="1"/>
              <a:t>Delay</a:t>
            </a:r>
            <a:endParaRPr lang="en-US" altLang="zh-CN" b="1"/>
          </a:p>
        </p:txBody>
      </p:sp>
      <p:cxnSp>
        <p:nvCxnSpPr>
          <p:cNvPr id="52" name="直接箭头连接符 51"/>
          <p:cNvCxnSpPr/>
          <p:nvPr/>
        </p:nvCxnSpPr>
        <p:spPr>
          <a:xfrm flipV="1">
            <a:off x="10466070" y="1871980"/>
            <a:ext cx="0" cy="27114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70" name="图片 69"/>
          <p:cNvPicPr>
            <a:picLocks noChangeAspect="1"/>
          </p:cNvPicPr>
          <p:nvPr/>
        </p:nvPicPr>
        <p:blipFill>
          <a:blip r:embed="rId22"/>
          <a:stretch>
            <a:fillRect/>
          </a:stretch>
        </p:blipFill>
        <p:spPr>
          <a:xfrm>
            <a:off x="3337560" y="1481455"/>
            <a:ext cx="4731385" cy="408305"/>
          </a:xfrm>
          <a:prstGeom prst="rect">
            <a:avLst/>
          </a:prstGeom>
        </p:spPr>
      </p:pic>
      <p:cxnSp>
        <p:nvCxnSpPr>
          <p:cNvPr id="71" name="直接箭头连接符 70"/>
          <p:cNvCxnSpPr>
            <a:stCxn id="9" idx="0"/>
          </p:cNvCxnSpPr>
          <p:nvPr/>
        </p:nvCxnSpPr>
        <p:spPr>
          <a:xfrm flipV="1">
            <a:off x="4981575" y="1949450"/>
            <a:ext cx="2540" cy="25717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84" name="图片 83"/>
          <p:cNvPicPr>
            <a:picLocks noChangeAspect="1"/>
          </p:cNvPicPr>
          <p:nvPr/>
        </p:nvPicPr>
        <p:blipFill>
          <a:blip r:embed="rId23"/>
          <a:stretch>
            <a:fillRect/>
          </a:stretch>
        </p:blipFill>
        <p:spPr>
          <a:xfrm>
            <a:off x="102235" y="6228080"/>
            <a:ext cx="5619750" cy="438150"/>
          </a:xfrm>
          <a:prstGeom prst="rect">
            <a:avLst/>
          </a:prstGeom>
        </p:spPr>
      </p:pic>
      <p:pic>
        <p:nvPicPr>
          <p:cNvPr id="3" name="图片 2"/>
          <p:cNvPicPr>
            <a:picLocks noChangeAspect="1"/>
          </p:cNvPicPr>
          <p:nvPr/>
        </p:nvPicPr>
        <p:blipFill>
          <a:blip r:embed="rId24"/>
          <a:srcRect r="21264" b="-5045"/>
          <a:stretch>
            <a:fillRect/>
          </a:stretch>
        </p:blipFill>
        <p:spPr>
          <a:xfrm>
            <a:off x="3337560" y="2983865"/>
            <a:ext cx="4589780" cy="370205"/>
          </a:xfrm>
          <a:prstGeom prst="rect">
            <a:avLst/>
          </a:prstGeom>
        </p:spPr>
      </p:pic>
      <p:cxnSp>
        <p:nvCxnSpPr>
          <p:cNvPr id="5" name="直接箭头连接符 4"/>
          <p:cNvCxnSpPr>
            <a:stCxn id="9" idx="2"/>
          </p:cNvCxnSpPr>
          <p:nvPr/>
        </p:nvCxnSpPr>
        <p:spPr>
          <a:xfrm>
            <a:off x="4981575" y="2790190"/>
            <a:ext cx="127000" cy="21336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6" name="直接箭头连接符 5"/>
          <p:cNvCxnSpPr/>
          <p:nvPr/>
        </p:nvCxnSpPr>
        <p:spPr>
          <a:xfrm flipH="1">
            <a:off x="5984875" y="2787650"/>
            <a:ext cx="266700" cy="19050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4" name="圆角矩形 13"/>
          <p:cNvSpPr/>
          <p:nvPr/>
        </p:nvSpPr>
        <p:spPr>
          <a:xfrm>
            <a:off x="4930775" y="3079750"/>
            <a:ext cx="1435100" cy="190500"/>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60" name="直接箭头连接符 59"/>
          <p:cNvCxnSpPr/>
          <p:nvPr/>
        </p:nvCxnSpPr>
        <p:spPr>
          <a:xfrm>
            <a:off x="7127875" y="3270250"/>
            <a:ext cx="2628900" cy="210820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79" name="圆角矩形 78"/>
          <p:cNvSpPr/>
          <p:nvPr/>
        </p:nvSpPr>
        <p:spPr>
          <a:xfrm>
            <a:off x="6442075" y="3041650"/>
            <a:ext cx="1181100" cy="254000"/>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custDataLst>
              <p:tags r:id="rId2"/>
            </p:custDataLst>
          </p:nvPr>
        </p:nvSpPr>
        <p:spPr>
          <a:xfrm>
            <a:off x="-25400" y="9525"/>
            <a:ext cx="12252325"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31" name="矩形: 圆角 30"/>
          <p:cNvSpPr/>
          <p:nvPr>
            <p:custDataLst>
              <p:tags r:id="rId3"/>
            </p:custDataLst>
          </p:nvPr>
        </p:nvSpPr>
        <p:spPr>
          <a:xfrm>
            <a:off x="646640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8" name="图形 17"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23" name="图形 22"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25" name="图形 24" descr="显微镜"/>
          <p:cNvPicPr>
            <a:picLocks noChangeAspect="1"/>
          </p:cNvPicPr>
          <p:nvPr>
            <p:custDataLst>
              <p:tags r:id="rId6"/>
            </p:custDataLst>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59318" y="348131"/>
            <a:ext cx="307332" cy="307332"/>
          </a:xfrm>
          <a:prstGeom prst="rect">
            <a:avLst/>
          </a:prstGeom>
        </p:spPr>
      </p:pic>
      <p:pic>
        <p:nvPicPr>
          <p:cNvPr id="27" name="图形 26" descr="望远镜"/>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7251" y="348131"/>
            <a:ext cx="307332" cy="307332"/>
          </a:xfrm>
          <a:prstGeom prst="rect">
            <a:avLst/>
          </a:prstGeom>
        </p:spPr>
      </p:pic>
      <p:pic>
        <p:nvPicPr>
          <p:cNvPr id="29" name="图形 2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30" name="文本框 29"/>
          <p:cNvSpPr txBox="1"/>
          <p:nvPr>
            <p:custDataLst>
              <p:tags r:id="rId11"/>
            </p:custDataLst>
          </p:nvPr>
        </p:nvSpPr>
        <p:spPr>
          <a:xfrm>
            <a:off x="322350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33" name="文本框 32"/>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packet</a:t>
            </a:r>
            <a:endParaRPr lang="en-US" altLang="zh-CN" sz="2000" dirty="0">
              <a:solidFill>
                <a:schemeClr val="lt1"/>
              </a:solidFill>
              <a:ea typeface="思源黑体 CN Bold" panose="020B0800000000000000" pitchFamily="34" charset="-122"/>
              <a:cs typeface="+mj-cs"/>
            </a:endParaRPr>
          </a:p>
        </p:txBody>
      </p:sp>
      <p:sp>
        <p:nvSpPr>
          <p:cNvPr id="34" name="文本框 33"/>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process</a:t>
            </a:r>
            <a:endParaRPr lang="en-US" altLang="zh-CN" sz="2000" dirty="0">
              <a:solidFill>
                <a:srgbClr val="000000"/>
              </a:solidFill>
              <a:ea typeface="思源黑体 CN Bold" panose="020B0800000000000000" pitchFamily="34" charset="-122"/>
              <a:cs typeface="+mj-cs"/>
            </a:endParaRPr>
          </a:p>
        </p:txBody>
      </p:sp>
      <p:sp>
        <p:nvSpPr>
          <p:cNvPr id="35" name="文本框 34"/>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36" name="文本框 35"/>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41" name="箭头: V 形 40"/>
          <p:cNvSpPr/>
          <p:nvPr>
            <p:custDataLst>
              <p:tags r:id="rId13"/>
            </p:custDataLst>
          </p:nvPr>
        </p:nvSpPr>
        <p:spPr>
          <a:xfrm rot="5400000">
            <a:off x="7188950"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2" name="图片 1" descr="图片1"/>
          <p:cNvPicPr>
            <a:picLocks noChangeAspect="1"/>
          </p:cNvPicPr>
          <p:nvPr>
            <p:custDataLst>
              <p:tags r:id="rId14"/>
            </p:custDataLst>
          </p:nvPr>
        </p:nvPicPr>
        <p:blipFill>
          <a:blip r:embed="rId15"/>
          <a:srcRect r="-10356"/>
          <a:stretch>
            <a:fillRect/>
          </a:stretch>
        </p:blipFill>
        <p:spPr>
          <a:xfrm>
            <a:off x="127635" y="169545"/>
            <a:ext cx="2533650" cy="614680"/>
          </a:xfrm>
          <a:prstGeom prst="rect">
            <a:avLst/>
          </a:prstGeom>
        </p:spPr>
      </p:pic>
      <p:grpSp>
        <p:nvGrpSpPr>
          <p:cNvPr id="43" name="组合 42"/>
          <p:cNvGrpSpPr/>
          <p:nvPr/>
        </p:nvGrpSpPr>
        <p:grpSpPr>
          <a:xfrm>
            <a:off x="909273" y="1084721"/>
            <a:ext cx="10203532" cy="397035"/>
            <a:chOff x="4940300" y="3438099"/>
            <a:chExt cx="13484028" cy="524683"/>
          </a:xfrm>
        </p:grpSpPr>
        <p:grpSp>
          <p:nvGrpSpPr>
            <p:cNvPr id="44" name="组合 43"/>
            <p:cNvGrpSpPr/>
            <p:nvPr/>
          </p:nvGrpSpPr>
          <p:grpSpPr>
            <a:xfrm>
              <a:off x="4940300" y="3581780"/>
              <a:ext cx="361950" cy="254002"/>
              <a:chOff x="4940300" y="3428999"/>
              <a:chExt cx="457202" cy="254002"/>
            </a:xfrm>
          </p:grpSpPr>
          <p:sp>
            <p:nvSpPr>
              <p:cNvPr id="47" name="箭头: V 形 46"/>
              <p:cNvSpPr/>
              <p:nvPr>
                <p:custDataLst>
                  <p:tags r:id="rId16"/>
                </p:custDataLst>
              </p:nvPr>
            </p:nvSpPr>
            <p:spPr>
              <a:xfrm>
                <a:off x="4940300" y="3429000"/>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dk1"/>
                  </a:solidFill>
                </a:endParaRPr>
              </a:p>
            </p:txBody>
          </p:sp>
          <p:sp>
            <p:nvSpPr>
              <p:cNvPr id="48" name="箭头: V 形 47"/>
              <p:cNvSpPr/>
              <p:nvPr>
                <p:custDataLst>
                  <p:tags r:id="rId17"/>
                </p:custDataLst>
              </p:nvPr>
            </p:nvSpPr>
            <p:spPr>
              <a:xfrm>
                <a:off x="5143501" y="3428999"/>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dk1"/>
                  </a:solidFill>
                </a:endParaRPr>
              </a:p>
            </p:txBody>
          </p:sp>
        </p:grpSp>
        <p:cxnSp>
          <p:nvCxnSpPr>
            <p:cNvPr id="45" name="直接连接符 44"/>
            <p:cNvCxnSpPr/>
            <p:nvPr>
              <p:custDataLst>
                <p:tags r:id="rId18"/>
              </p:custDataLst>
            </p:nvPr>
          </p:nvCxnSpPr>
          <p:spPr>
            <a:xfrm>
              <a:off x="4940300" y="3962782"/>
              <a:ext cx="13484028"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6" name="矩形 45"/>
            <p:cNvSpPr/>
            <p:nvPr>
              <p:custDataLst>
                <p:tags r:id="rId19"/>
              </p:custDataLst>
            </p:nvPr>
          </p:nvSpPr>
          <p:spPr>
            <a:xfrm>
              <a:off x="5434563" y="3438099"/>
              <a:ext cx="4935917" cy="524472"/>
            </a:xfrm>
            <a:prstGeom prst="rect">
              <a:avLst/>
            </a:prstGeom>
          </p:spPr>
          <p:txBody>
            <a:bodyPr wrap="square">
              <a:noAutofit/>
            </a:bodyPr>
            <a:p>
              <a:pPr algn="l"/>
              <a:r>
                <a:rPr lang="en-US" altLang="zh-CN"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do one ping &amp; ping</a:t>
              </a:r>
              <a:r>
                <a:rPr lang="en-US" altLang="zh-CN" sz="20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&amp; ping</a:t>
              </a:r>
              <a:endParaRPr lang="zh-CN" altLang="en-US" sz="20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algn="l"/>
              <a:endParaRPr lang="en-US" altLang="zh-CN"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74" name="圆角矩形 73"/>
          <p:cNvSpPr/>
          <p:nvPr/>
        </p:nvSpPr>
        <p:spPr>
          <a:xfrm>
            <a:off x="9454515" y="5341620"/>
            <a:ext cx="10401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3" name="圆角矩形 72"/>
          <p:cNvSpPr/>
          <p:nvPr/>
        </p:nvSpPr>
        <p:spPr>
          <a:xfrm>
            <a:off x="9455150" y="3872230"/>
            <a:ext cx="10401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7" name="圆角矩形 66"/>
          <p:cNvSpPr/>
          <p:nvPr/>
        </p:nvSpPr>
        <p:spPr>
          <a:xfrm>
            <a:off x="6878955" y="4593590"/>
            <a:ext cx="20307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62" name="图片 61"/>
          <p:cNvPicPr>
            <a:picLocks noChangeAspect="1"/>
          </p:cNvPicPr>
          <p:nvPr/>
        </p:nvPicPr>
        <p:blipFill>
          <a:blip r:embed="rId20"/>
          <a:stretch>
            <a:fillRect/>
          </a:stretch>
        </p:blipFill>
        <p:spPr>
          <a:xfrm>
            <a:off x="1115060" y="3754120"/>
            <a:ext cx="4956810" cy="2912110"/>
          </a:xfrm>
          <a:prstGeom prst="rect">
            <a:avLst/>
          </a:prstGeom>
        </p:spPr>
      </p:pic>
      <p:sp>
        <p:nvSpPr>
          <p:cNvPr id="63" name="圆角矩形 62"/>
          <p:cNvSpPr/>
          <p:nvPr/>
        </p:nvSpPr>
        <p:spPr>
          <a:xfrm>
            <a:off x="2856865" y="3354070"/>
            <a:ext cx="1588770" cy="518160"/>
          </a:xfrm>
          <a:prstGeom prst="roundRect">
            <a:avLst/>
          </a:prstGeom>
          <a:solidFill>
            <a:srgbClr val="92D050"/>
          </a:solidFill>
          <a:ln>
            <a:solidFill>
              <a:srgbClr val="92D05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9" name="圆角矩形 38"/>
          <p:cNvSpPr/>
          <p:nvPr/>
        </p:nvSpPr>
        <p:spPr>
          <a:xfrm>
            <a:off x="4447540" y="2272030"/>
            <a:ext cx="972820" cy="518160"/>
          </a:xfrm>
          <a:prstGeom prst="roundRect">
            <a:avLst/>
          </a:prstGeom>
          <a:solidFill>
            <a:srgbClr val="FF0000"/>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7" name="圆角矩形 36"/>
          <p:cNvSpPr/>
          <p:nvPr/>
        </p:nvSpPr>
        <p:spPr>
          <a:xfrm>
            <a:off x="5862320" y="2272030"/>
            <a:ext cx="158877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圆角矩形 7"/>
          <p:cNvSpPr/>
          <p:nvPr/>
        </p:nvSpPr>
        <p:spPr>
          <a:xfrm>
            <a:off x="7927340" y="1791970"/>
            <a:ext cx="1675765"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圆角矩形 8"/>
          <p:cNvSpPr/>
          <p:nvPr/>
        </p:nvSpPr>
        <p:spPr>
          <a:xfrm>
            <a:off x="7926705" y="2726055"/>
            <a:ext cx="189865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圆角矩形 10"/>
          <p:cNvSpPr/>
          <p:nvPr/>
        </p:nvSpPr>
        <p:spPr>
          <a:xfrm>
            <a:off x="164465" y="2440940"/>
            <a:ext cx="2983865" cy="71755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文本框 11"/>
          <p:cNvSpPr txBox="1"/>
          <p:nvPr/>
        </p:nvSpPr>
        <p:spPr>
          <a:xfrm>
            <a:off x="4433570" y="2206625"/>
            <a:ext cx="1096010" cy="583565"/>
          </a:xfrm>
          <a:prstGeom prst="rect">
            <a:avLst/>
          </a:prstGeom>
          <a:noFill/>
        </p:spPr>
        <p:txBody>
          <a:bodyPr wrap="square" rtlCol="0">
            <a:spAutoFit/>
          </a:bodyPr>
          <a:p>
            <a:r>
              <a:rPr lang="en-US" altLang="zh-CN" sz="3200" b="1"/>
              <a:t>ping</a:t>
            </a:r>
            <a:endParaRPr lang="en-US" altLang="zh-CN" sz="3200" b="1"/>
          </a:p>
        </p:txBody>
      </p:sp>
      <p:sp>
        <p:nvSpPr>
          <p:cNvPr id="13" name="文本框 12"/>
          <p:cNvSpPr txBox="1"/>
          <p:nvPr/>
        </p:nvSpPr>
        <p:spPr>
          <a:xfrm>
            <a:off x="5974080" y="2357755"/>
            <a:ext cx="1478280" cy="368300"/>
          </a:xfrm>
          <a:prstGeom prst="rect">
            <a:avLst/>
          </a:prstGeom>
          <a:noFill/>
        </p:spPr>
        <p:txBody>
          <a:bodyPr wrap="square" rtlCol="0">
            <a:spAutoFit/>
          </a:bodyPr>
          <a:p>
            <a:r>
              <a:rPr lang="en-US" altLang="zh-CN" b="1"/>
              <a:t>do one ping</a:t>
            </a:r>
            <a:endParaRPr lang="en-US" altLang="zh-CN" b="1"/>
          </a:p>
        </p:txBody>
      </p:sp>
      <p:sp>
        <p:nvSpPr>
          <p:cNvPr id="14" name="文本框 13"/>
          <p:cNvSpPr txBox="1"/>
          <p:nvPr/>
        </p:nvSpPr>
        <p:spPr>
          <a:xfrm>
            <a:off x="9923145" y="1593850"/>
            <a:ext cx="2221865" cy="368300"/>
          </a:xfrm>
          <a:prstGeom prst="rect">
            <a:avLst/>
          </a:prstGeom>
          <a:noFill/>
        </p:spPr>
        <p:txBody>
          <a:bodyPr wrap="square" rtlCol="0">
            <a:spAutoFit/>
          </a:bodyPr>
          <a:p>
            <a:r>
              <a:rPr lang="en-US" altLang="zh-CN" b="1"/>
              <a:t>create icmp packet</a:t>
            </a:r>
            <a:endParaRPr lang="en-US" altLang="zh-CN" b="1"/>
          </a:p>
        </p:txBody>
      </p:sp>
      <p:sp>
        <p:nvSpPr>
          <p:cNvPr id="28" name="圆角矩形 27"/>
          <p:cNvSpPr/>
          <p:nvPr/>
        </p:nvSpPr>
        <p:spPr>
          <a:xfrm>
            <a:off x="127635" y="1592580"/>
            <a:ext cx="3020695" cy="717550"/>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文本框 14"/>
          <p:cNvSpPr txBox="1"/>
          <p:nvPr/>
        </p:nvSpPr>
        <p:spPr>
          <a:xfrm>
            <a:off x="7926705" y="1878965"/>
            <a:ext cx="1801495" cy="368300"/>
          </a:xfrm>
          <a:prstGeom prst="rect">
            <a:avLst/>
          </a:prstGeom>
          <a:noFill/>
        </p:spPr>
        <p:txBody>
          <a:bodyPr wrap="square" rtlCol="0">
            <a:spAutoFit/>
          </a:bodyPr>
          <a:p>
            <a:r>
              <a:rPr lang="en-US" altLang="zh-CN" b="1"/>
              <a:t>send one ping</a:t>
            </a:r>
            <a:endParaRPr lang="en-US" altLang="zh-CN" b="1"/>
          </a:p>
        </p:txBody>
      </p:sp>
      <p:sp>
        <p:nvSpPr>
          <p:cNvPr id="16" name="文本框 15"/>
          <p:cNvSpPr txBox="1"/>
          <p:nvPr/>
        </p:nvSpPr>
        <p:spPr>
          <a:xfrm>
            <a:off x="7927340" y="2790190"/>
            <a:ext cx="1949450" cy="368300"/>
          </a:xfrm>
          <a:prstGeom prst="rect">
            <a:avLst/>
          </a:prstGeom>
          <a:noFill/>
        </p:spPr>
        <p:txBody>
          <a:bodyPr wrap="square" rtlCol="0">
            <a:spAutoFit/>
          </a:bodyPr>
          <a:p>
            <a:r>
              <a:rPr lang="en-US" altLang="zh-CN" b="1"/>
              <a:t>receive one ping</a:t>
            </a:r>
            <a:endParaRPr lang="en-US" altLang="zh-CN" b="1"/>
          </a:p>
        </p:txBody>
      </p:sp>
      <p:sp>
        <p:nvSpPr>
          <p:cNvPr id="17" name="文本框 16"/>
          <p:cNvSpPr txBox="1"/>
          <p:nvPr/>
        </p:nvSpPr>
        <p:spPr>
          <a:xfrm>
            <a:off x="203200" y="1734820"/>
            <a:ext cx="2767965" cy="368300"/>
          </a:xfrm>
          <a:prstGeom prst="rect">
            <a:avLst/>
          </a:prstGeom>
          <a:noFill/>
          <a:ln>
            <a:solidFill>
              <a:schemeClr val="accent1">
                <a:lumMod val="40000"/>
                <a:lumOff val="60000"/>
              </a:schemeClr>
            </a:solidFill>
          </a:ln>
        </p:spPr>
        <p:txBody>
          <a:bodyPr wrap="square" rtlCol="0">
            <a:spAutoFit/>
          </a:bodyPr>
          <a:p>
            <a:r>
              <a:rPr lang="zh-CN" altLang="en-US" b="1"/>
              <a:t>ping</a:t>
            </a:r>
            <a:r>
              <a:rPr lang="en-US" altLang="zh-CN" b="1"/>
              <a:t> </a:t>
            </a:r>
            <a:r>
              <a:rPr lang="zh-CN" altLang="en-US" b="1"/>
              <a:t>multiple</a:t>
            </a:r>
            <a:r>
              <a:rPr lang="en-US" altLang="zh-CN" b="1"/>
              <a:t> </a:t>
            </a:r>
            <a:r>
              <a:rPr lang="zh-CN" altLang="en-US" b="1"/>
              <a:t>addresses</a:t>
            </a:r>
            <a:endParaRPr lang="zh-CN" altLang="en-US" b="1"/>
          </a:p>
        </p:txBody>
      </p:sp>
      <p:sp>
        <p:nvSpPr>
          <p:cNvPr id="19" name="文本框 18"/>
          <p:cNvSpPr txBox="1"/>
          <p:nvPr/>
        </p:nvSpPr>
        <p:spPr>
          <a:xfrm>
            <a:off x="69215" y="2615565"/>
            <a:ext cx="3606165" cy="368300"/>
          </a:xfrm>
          <a:prstGeom prst="rect">
            <a:avLst/>
          </a:prstGeom>
          <a:noFill/>
        </p:spPr>
        <p:txBody>
          <a:bodyPr wrap="square" rtlCol="0">
            <a:spAutoFit/>
          </a:bodyPr>
          <a:p>
            <a:r>
              <a:rPr lang="en-US" altLang="zh-CN" b="1"/>
              <a:t>animate (Real-time plotting)</a:t>
            </a:r>
            <a:endParaRPr lang="en-US" altLang="zh-CN" b="1"/>
          </a:p>
        </p:txBody>
      </p:sp>
      <p:sp>
        <p:nvSpPr>
          <p:cNvPr id="20" name="右大括号 19"/>
          <p:cNvSpPr/>
          <p:nvPr/>
        </p:nvSpPr>
        <p:spPr>
          <a:xfrm>
            <a:off x="3129915" y="2022475"/>
            <a:ext cx="373380" cy="1029970"/>
          </a:xfrm>
          <a:prstGeom prst="righ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1" name="文本框 20"/>
          <p:cNvSpPr txBox="1"/>
          <p:nvPr/>
        </p:nvSpPr>
        <p:spPr>
          <a:xfrm>
            <a:off x="3513455" y="2310130"/>
            <a:ext cx="1161415" cy="368300"/>
          </a:xfrm>
          <a:prstGeom prst="rect">
            <a:avLst/>
          </a:prstGeom>
          <a:noFill/>
        </p:spPr>
        <p:txBody>
          <a:bodyPr wrap="square" rtlCol="0">
            <a:spAutoFit/>
          </a:bodyPr>
          <a:p>
            <a:r>
              <a:rPr lang="en-US" altLang="zh-CN"/>
              <a:t>------</a:t>
            </a:r>
            <a:endParaRPr lang="en-US" altLang="zh-CN"/>
          </a:p>
        </p:txBody>
      </p:sp>
      <p:sp>
        <p:nvSpPr>
          <p:cNvPr id="22" name="左大括号 21"/>
          <p:cNvSpPr/>
          <p:nvPr/>
        </p:nvSpPr>
        <p:spPr>
          <a:xfrm>
            <a:off x="7523480" y="1878965"/>
            <a:ext cx="474345" cy="123634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4" name="文本框 23"/>
          <p:cNvSpPr txBox="1"/>
          <p:nvPr/>
        </p:nvSpPr>
        <p:spPr>
          <a:xfrm>
            <a:off x="3337560" y="2022475"/>
            <a:ext cx="1191895" cy="368300"/>
          </a:xfrm>
          <a:prstGeom prst="rect">
            <a:avLst/>
          </a:prstGeom>
          <a:noFill/>
        </p:spPr>
        <p:txBody>
          <a:bodyPr wrap="square" rtlCol="0">
            <a:spAutoFit/>
          </a:bodyPr>
          <a:p>
            <a:pPr algn="ctr"/>
            <a:r>
              <a:rPr lang="en-US" altLang="zh-CN" b="1">
                <a:highlight>
                  <a:srgbClr val="FFFF00"/>
                </a:highlight>
              </a:rPr>
              <a:t>extra </a:t>
            </a:r>
            <a:endParaRPr lang="en-US" altLang="zh-CN" b="1">
              <a:highlight>
                <a:srgbClr val="FFFF00"/>
              </a:highlight>
            </a:endParaRPr>
          </a:p>
        </p:txBody>
      </p:sp>
      <p:sp>
        <p:nvSpPr>
          <p:cNvPr id="26" name="文本框 25"/>
          <p:cNvSpPr txBox="1"/>
          <p:nvPr/>
        </p:nvSpPr>
        <p:spPr>
          <a:xfrm>
            <a:off x="3337560" y="2684145"/>
            <a:ext cx="1285875" cy="368300"/>
          </a:xfrm>
          <a:prstGeom prst="rect">
            <a:avLst/>
          </a:prstGeom>
          <a:noFill/>
        </p:spPr>
        <p:txBody>
          <a:bodyPr wrap="square" rtlCol="0" anchor="t">
            <a:spAutoFit/>
          </a:bodyPr>
          <a:p>
            <a:r>
              <a:rPr lang="en-US" altLang="zh-CN" b="1">
                <a:highlight>
                  <a:srgbClr val="FFFF00"/>
                </a:highlight>
                <a:sym typeface="+mn-ea"/>
              </a:rPr>
              <a:t>functions</a:t>
            </a:r>
            <a:endParaRPr lang="en-US" altLang="zh-CN" b="1">
              <a:highlight>
                <a:srgbClr val="FFFF00"/>
              </a:highlight>
              <a:sym typeface="+mn-ea"/>
            </a:endParaRPr>
          </a:p>
        </p:txBody>
      </p:sp>
      <p:sp>
        <p:nvSpPr>
          <p:cNvPr id="32" name="文本框 31"/>
          <p:cNvSpPr txBox="1"/>
          <p:nvPr/>
        </p:nvSpPr>
        <p:spPr>
          <a:xfrm>
            <a:off x="9923145" y="2103120"/>
            <a:ext cx="2221865" cy="368300"/>
          </a:xfrm>
          <a:prstGeom prst="rect">
            <a:avLst/>
          </a:prstGeom>
          <a:noFill/>
        </p:spPr>
        <p:txBody>
          <a:bodyPr wrap="square" rtlCol="0">
            <a:spAutoFit/>
          </a:bodyPr>
          <a:p>
            <a:r>
              <a:rPr lang="en-US" altLang="zh-CN" b="1"/>
              <a:t>checksum</a:t>
            </a:r>
            <a:endParaRPr lang="en-US" altLang="zh-CN" b="1"/>
          </a:p>
        </p:txBody>
      </p:sp>
      <p:sp>
        <p:nvSpPr>
          <p:cNvPr id="38" name="左大括号 37"/>
          <p:cNvSpPr/>
          <p:nvPr/>
        </p:nvSpPr>
        <p:spPr>
          <a:xfrm>
            <a:off x="9625330" y="1673225"/>
            <a:ext cx="202565" cy="707390"/>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40" name="文本框 39"/>
          <p:cNvSpPr txBox="1"/>
          <p:nvPr/>
        </p:nvSpPr>
        <p:spPr>
          <a:xfrm>
            <a:off x="5408295" y="2315845"/>
            <a:ext cx="566420" cy="368300"/>
          </a:xfrm>
          <a:prstGeom prst="rect">
            <a:avLst/>
          </a:prstGeom>
          <a:noFill/>
        </p:spPr>
        <p:txBody>
          <a:bodyPr wrap="square" rtlCol="0">
            <a:spAutoFit/>
          </a:bodyPr>
          <a:p>
            <a:r>
              <a:rPr lang="en-US" altLang="zh-CN"/>
              <a:t>---</a:t>
            </a:r>
            <a:endParaRPr lang="en-US" altLang="zh-CN"/>
          </a:p>
        </p:txBody>
      </p:sp>
      <p:sp>
        <p:nvSpPr>
          <p:cNvPr id="53" name="矩形 52"/>
          <p:cNvSpPr/>
          <p:nvPr/>
        </p:nvSpPr>
        <p:spPr>
          <a:xfrm>
            <a:off x="5592055" y="5380310"/>
            <a:ext cx="130085" cy="342641"/>
          </a:xfrm>
          <a:prstGeom prst="rect">
            <a:avLst/>
          </a:prstGeom>
        </p:spPr>
        <p:txBody>
          <a:bodyPr wrap="none">
            <a:spAutoFit/>
          </a:bodyPr>
          <a:p>
            <a:pPr>
              <a:lnSpc>
                <a:spcPts val="2400"/>
              </a:lnSpc>
              <a:defRPr/>
            </a:pPr>
            <a:endParaRPr lang="zh-CN" altLang="en-US" sz="2400" b="1" dirty="0">
              <a:gradFill flip="none" rotWithShape="1">
                <a:gsLst>
                  <a:gs pos="66000">
                    <a:srgbClr val="7D4DA1"/>
                  </a:gs>
                  <a:gs pos="0">
                    <a:srgbClr val="6E448F"/>
                  </a:gs>
                  <a:gs pos="100000">
                    <a:srgbClr val="2B2862"/>
                  </a:gs>
                </a:gsLst>
                <a:lin ang="0" scaled="1"/>
                <a:tileRect/>
              </a:gradFill>
              <a:latin typeface="方正小标宋简体" panose="02000000000000000000" pitchFamily="2" charset="-122"/>
              <a:ea typeface="方正小标宋简体" panose="02000000000000000000" pitchFamily="2" charset="-122"/>
            </a:endParaRPr>
          </a:p>
        </p:txBody>
      </p:sp>
      <p:sp>
        <p:nvSpPr>
          <p:cNvPr id="54" name="文本框 53"/>
          <p:cNvSpPr txBox="1"/>
          <p:nvPr/>
        </p:nvSpPr>
        <p:spPr>
          <a:xfrm>
            <a:off x="2613660" y="4752975"/>
            <a:ext cx="1717040" cy="283845"/>
          </a:xfrm>
          <a:prstGeom prst="rect">
            <a:avLst/>
          </a:prstGeom>
          <a:noFill/>
        </p:spPr>
        <p:txBody>
          <a:bodyPr wrap="square" rtlCol="0">
            <a:noAutofit/>
          </a:bodyPr>
          <a:p>
            <a:r>
              <a:rPr lang="en-US" altLang="zh-CN" sz="1400"/>
              <a:t>ICMP Echo Request</a:t>
            </a:r>
            <a:endParaRPr lang="en-US" altLang="zh-CN" sz="1400"/>
          </a:p>
        </p:txBody>
      </p:sp>
      <p:sp>
        <p:nvSpPr>
          <p:cNvPr id="55" name="文本框 54"/>
          <p:cNvSpPr txBox="1"/>
          <p:nvPr/>
        </p:nvSpPr>
        <p:spPr>
          <a:xfrm>
            <a:off x="3185795" y="5722620"/>
            <a:ext cx="1534160" cy="306705"/>
          </a:xfrm>
          <a:prstGeom prst="rect">
            <a:avLst/>
          </a:prstGeom>
          <a:noFill/>
        </p:spPr>
        <p:txBody>
          <a:bodyPr wrap="square" rtlCol="0">
            <a:spAutoFit/>
          </a:bodyPr>
          <a:p>
            <a:r>
              <a:rPr lang="en-US" altLang="zh-CN" sz="1400"/>
              <a:t>ICMP Echo Reply</a:t>
            </a:r>
            <a:endParaRPr lang="en-US" altLang="zh-CN" sz="1400"/>
          </a:p>
        </p:txBody>
      </p:sp>
      <p:sp>
        <p:nvSpPr>
          <p:cNvPr id="56" name="文本框 55"/>
          <p:cNvSpPr txBox="1"/>
          <p:nvPr/>
        </p:nvSpPr>
        <p:spPr>
          <a:xfrm>
            <a:off x="2188210" y="3872230"/>
            <a:ext cx="906780" cy="306705"/>
          </a:xfrm>
          <a:prstGeom prst="rect">
            <a:avLst/>
          </a:prstGeom>
          <a:noFill/>
        </p:spPr>
        <p:txBody>
          <a:bodyPr wrap="square" rtlCol="0">
            <a:spAutoFit/>
          </a:bodyPr>
          <a:p>
            <a:r>
              <a:rPr lang="zh-CN" altLang="en-US" sz="1400"/>
              <a:t>Router</a:t>
            </a:r>
            <a:r>
              <a:rPr lang="en-US" altLang="zh-CN" sz="1400"/>
              <a:t> A</a:t>
            </a:r>
            <a:endParaRPr lang="en-US" altLang="zh-CN" sz="1400"/>
          </a:p>
        </p:txBody>
      </p:sp>
      <p:sp>
        <p:nvSpPr>
          <p:cNvPr id="57" name="文本框 56"/>
          <p:cNvSpPr txBox="1"/>
          <p:nvPr/>
        </p:nvSpPr>
        <p:spPr>
          <a:xfrm>
            <a:off x="3197860" y="3872230"/>
            <a:ext cx="906780" cy="306705"/>
          </a:xfrm>
          <a:prstGeom prst="rect">
            <a:avLst/>
          </a:prstGeom>
          <a:noFill/>
        </p:spPr>
        <p:txBody>
          <a:bodyPr wrap="square" rtlCol="0">
            <a:spAutoFit/>
          </a:bodyPr>
          <a:p>
            <a:r>
              <a:rPr lang="zh-CN" altLang="en-US" sz="1400"/>
              <a:t>Router</a:t>
            </a:r>
            <a:r>
              <a:rPr lang="en-US" altLang="zh-CN" sz="1400"/>
              <a:t> </a:t>
            </a:r>
            <a:r>
              <a:rPr lang="en-US" altLang="zh-CN" sz="1400"/>
              <a:t>B</a:t>
            </a:r>
            <a:endParaRPr lang="en-US" altLang="zh-CN" sz="1400"/>
          </a:p>
        </p:txBody>
      </p:sp>
      <p:sp>
        <p:nvSpPr>
          <p:cNvPr id="58" name="文本框 57"/>
          <p:cNvSpPr txBox="1"/>
          <p:nvPr/>
        </p:nvSpPr>
        <p:spPr>
          <a:xfrm>
            <a:off x="4207510" y="3872230"/>
            <a:ext cx="906780" cy="306705"/>
          </a:xfrm>
          <a:prstGeom prst="rect">
            <a:avLst/>
          </a:prstGeom>
          <a:noFill/>
        </p:spPr>
        <p:txBody>
          <a:bodyPr wrap="square" rtlCol="0">
            <a:spAutoFit/>
          </a:bodyPr>
          <a:p>
            <a:r>
              <a:rPr lang="zh-CN" altLang="en-US" sz="1400"/>
              <a:t>Router</a:t>
            </a:r>
            <a:r>
              <a:rPr lang="en-US" altLang="zh-CN" sz="1400"/>
              <a:t> </a:t>
            </a:r>
            <a:r>
              <a:rPr lang="en-US" altLang="zh-CN" sz="1400"/>
              <a:t>C</a:t>
            </a:r>
            <a:endParaRPr lang="en-US" altLang="zh-CN" sz="1400"/>
          </a:p>
        </p:txBody>
      </p:sp>
      <p:sp>
        <p:nvSpPr>
          <p:cNvPr id="59" name="文本框 58"/>
          <p:cNvSpPr txBox="1"/>
          <p:nvPr/>
        </p:nvSpPr>
        <p:spPr>
          <a:xfrm>
            <a:off x="1115060" y="3754120"/>
            <a:ext cx="849630" cy="306705"/>
          </a:xfrm>
          <a:prstGeom prst="rect">
            <a:avLst/>
          </a:prstGeom>
          <a:noFill/>
        </p:spPr>
        <p:txBody>
          <a:bodyPr wrap="square" rtlCol="0">
            <a:spAutoFit/>
          </a:bodyPr>
          <a:p>
            <a:r>
              <a:rPr lang="en-US" altLang="zh-CN" sz="1400"/>
              <a:t>Host A</a:t>
            </a:r>
            <a:endParaRPr lang="en-US" altLang="zh-CN" sz="1400"/>
          </a:p>
        </p:txBody>
      </p:sp>
      <p:sp>
        <p:nvSpPr>
          <p:cNvPr id="42" name="文本框 41"/>
          <p:cNvSpPr txBox="1"/>
          <p:nvPr/>
        </p:nvSpPr>
        <p:spPr>
          <a:xfrm>
            <a:off x="5291455" y="3754120"/>
            <a:ext cx="780415" cy="306705"/>
          </a:xfrm>
          <a:prstGeom prst="rect">
            <a:avLst/>
          </a:prstGeom>
          <a:noFill/>
        </p:spPr>
        <p:txBody>
          <a:bodyPr wrap="square" rtlCol="0">
            <a:spAutoFit/>
          </a:bodyPr>
          <a:p>
            <a:r>
              <a:rPr lang="en-US" altLang="zh-CN" sz="1400"/>
              <a:t>Host </a:t>
            </a:r>
            <a:r>
              <a:rPr lang="en-US" altLang="zh-CN" sz="1400"/>
              <a:t>B</a:t>
            </a:r>
            <a:endParaRPr lang="en-US" altLang="zh-CN" sz="1400"/>
          </a:p>
        </p:txBody>
      </p:sp>
      <p:sp>
        <p:nvSpPr>
          <p:cNvPr id="61" name="文本框 60"/>
          <p:cNvSpPr txBox="1"/>
          <p:nvPr/>
        </p:nvSpPr>
        <p:spPr>
          <a:xfrm>
            <a:off x="3032125" y="3434080"/>
            <a:ext cx="1298575" cy="368300"/>
          </a:xfrm>
          <a:prstGeom prst="rect">
            <a:avLst/>
          </a:prstGeom>
          <a:noFill/>
        </p:spPr>
        <p:txBody>
          <a:bodyPr wrap="square" rtlCol="0">
            <a:spAutoFit/>
          </a:bodyPr>
          <a:p>
            <a:r>
              <a:rPr lang="en-US" altLang="zh-CN" b="1"/>
              <a:t>traceroute</a:t>
            </a:r>
            <a:endParaRPr lang="en-US" altLang="zh-CN" b="1"/>
          </a:p>
        </p:txBody>
      </p:sp>
      <p:sp>
        <p:nvSpPr>
          <p:cNvPr id="64" name="文本框 63"/>
          <p:cNvSpPr txBox="1"/>
          <p:nvPr/>
        </p:nvSpPr>
        <p:spPr>
          <a:xfrm>
            <a:off x="2971165" y="5341620"/>
            <a:ext cx="995045" cy="368300"/>
          </a:xfrm>
          <a:prstGeom prst="rect">
            <a:avLst/>
          </a:prstGeom>
          <a:noFill/>
        </p:spPr>
        <p:txBody>
          <a:bodyPr wrap="square" rtlCol="0">
            <a:spAutoFit/>
          </a:bodyPr>
          <a:p>
            <a:r>
              <a:rPr lang="en-US" altLang="zh-CN" b="1"/>
              <a:t>Socket</a:t>
            </a:r>
            <a:endParaRPr lang="en-US" altLang="zh-CN" b="1"/>
          </a:p>
        </p:txBody>
      </p:sp>
      <p:cxnSp>
        <p:nvCxnSpPr>
          <p:cNvPr id="65" name="直接箭头连接符 64"/>
          <p:cNvCxnSpPr>
            <a:stCxn id="54" idx="3"/>
          </p:cNvCxnSpPr>
          <p:nvPr/>
        </p:nvCxnSpPr>
        <p:spPr>
          <a:xfrm flipV="1">
            <a:off x="4330700" y="4887595"/>
            <a:ext cx="2305685" cy="76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66" name="文本框 65"/>
          <p:cNvSpPr txBox="1"/>
          <p:nvPr/>
        </p:nvSpPr>
        <p:spPr>
          <a:xfrm>
            <a:off x="6878955" y="4668520"/>
            <a:ext cx="2030730" cy="368300"/>
          </a:xfrm>
          <a:prstGeom prst="rect">
            <a:avLst/>
          </a:prstGeom>
          <a:noFill/>
        </p:spPr>
        <p:txBody>
          <a:bodyPr wrap="square" rtlCol="0">
            <a:spAutoFit/>
          </a:bodyPr>
          <a:p>
            <a:r>
              <a:rPr lang="en-US" altLang="zh-CN" b="1"/>
              <a:t>ICMP data packet</a:t>
            </a:r>
            <a:endParaRPr lang="en-US" altLang="zh-CN" b="1"/>
          </a:p>
        </p:txBody>
      </p:sp>
      <p:sp>
        <p:nvSpPr>
          <p:cNvPr id="68" name="左大括号 67"/>
          <p:cNvSpPr/>
          <p:nvPr/>
        </p:nvSpPr>
        <p:spPr>
          <a:xfrm>
            <a:off x="9091295" y="4182110"/>
            <a:ext cx="363220" cy="144462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69" name="文本框 68"/>
          <p:cNvSpPr txBox="1"/>
          <p:nvPr/>
        </p:nvSpPr>
        <p:spPr>
          <a:xfrm>
            <a:off x="9535795" y="3998595"/>
            <a:ext cx="959485" cy="368300"/>
          </a:xfrm>
          <a:prstGeom prst="rect">
            <a:avLst/>
          </a:prstGeom>
          <a:noFill/>
        </p:spPr>
        <p:txBody>
          <a:bodyPr wrap="square" rtlCol="0">
            <a:spAutoFit/>
          </a:bodyPr>
          <a:p>
            <a:r>
              <a:rPr lang="en-US" altLang="zh-CN" b="1"/>
              <a:t>Header</a:t>
            </a:r>
            <a:endParaRPr lang="en-US" altLang="zh-CN" b="1"/>
          </a:p>
        </p:txBody>
      </p:sp>
      <p:sp>
        <p:nvSpPr>
          <p:cNvPr id="72" name="文本框 71"/>
          <p:cNvSpPr txBox="1"/>
          <p:nvPr/>
        </p:nvSpPr>
        <p:spPr>
          <a:xfrm>
            <a:off x="9625330" y="5382260"/>
            <a:ext cx="727075" cy="368300"/>
          </a:xfrm>
          <a:prstGeom prst="rect">
            <a:avLst/>
          </a:prstGeom>
          <a:noFill/>
        </p:spPr>
        <p:txBody>
          <a:bodyPr wrap="square" rtlCol="0">
            <a:spAutoFit/>
          </a:bodyPr>
          <a:p>
            <a:r>
              <a:rPr lang="en-US" altLang="zh-CN" b="1">
                <a:highlight>
                  <a:srgbClr val="FFFF00"/>
                </a:highlight>
              </a:rPr>
              <a:t>Data </a:t>
            </a:r>
            <a:endParaRPr lang="en-US" altLang="zh-CN" b="1">
              <a:highlight>
                <a:srgbClr val="FFFF00"/>
              </a:highlight>
            </a:endParaRPr>
          </a:p>
        </p:txBody>
      </p:sp>
      <p:sp>
        <p:nvSpPr>
          <p:cNvPr id="75" name="左大括号 74"/>
          <p:cNvSpPr/>
          <p:nvPr/>
        </p:nvSpPr>
        <p:spPr>
          <a:xfrm>
            <a:off x="10626725" y="3432810"/>
            <a:ext cx="171450" cy="1252220"/>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76" name="文本框 75"/>
          <p:cNvSpPr txBox="1"/>
          <p:nvPr/>
        </p:nvSpPr>
        <p:spPr>
          <a:xfrm>
            <a:off x="10929620" y="3291205"/>
            <a:ext cx="1296670" cy="368300"/>
          </a:xfrm>
          <a:prstGeom prst="rect">
            <a:avLst/>
          </a:prstGeom>
          <a:noFill/>
        </p:spPr>
        <p:txBody>
          <a:bodyPr wrap="square" rtlCol="0">
            <a:spAutoFit/>
          </a:bodyPr>
          <a:p>
            <a:r>
              <a:rPr lang="en-US" altLang="zh-CN" b="1"/>
              <a:t>checksum</a:t>
            </a:r>
            <a:endParaRPr lang="en-US" altLang="zh-CN" b="1"/>
          </a:p>
        </p:txBody>
      </p:sp>
      <p:sp>
        <p:nvSpPr>
          <p:cNvPr id="77" name="文本框 76"/>
          <p:cNvSpPr txBox="1"/>
          <p:nvPr/>
        </p:nvSpPr>
        <p:spPr>
          <a:xfrm>
            <a:off x="10929620" y="3872230"/>
            <a:ext cx="1370965" cy="368300"/>
          </a:xfrm>
          <a:prstGeom prst="rect">
            <a:avLst/>
          </a:prstGeom>
          <a:noFill/>
        </p:spPr>
        <p:txBody>
          <a:bodyPr wrap="square" rtlCol="0">
            <a:spAutoFit/>
          </a:bodyPr>
          <a:p>
            <a:r>
              <a:rPr lang="en-US" altLang="zh-CN" b="1"/>
              <a:t>id(unique)</a:t>
            </a:r>
            <a:endParaRPr lang="en-US" altLang="zh-CN" b="1"/>
          </a:p>
        </p:txBody>
      </p:sp>
      <p:sp>
        <p:nvSpPr>
          <p:cNvPr id="78" name="文本框 77"/>
          <p:cNvSpPr txBox="1"/>
          <p:nvPr/>
        </p:nvSpPr>
        <p:spPr>
          <a:xfrm>
            <a:off x="11101070" y="4402455"/>
            <a:ext cx="777875" cy="368300"/>
          </a:xfrm>
          <a:prstGeom prst="rect">
            <a:avLst/>
          </a:prstGeom>
          <a:noFill/>
        </p:spPr>
        <p:txBody>
          <a:bodyPr wrap="square" rtlCol="0">
            <a:spAutoFit/>
          </a:bodyPr>
          <a:p>
            <a:r>
              <a:rPr lang="en-US" altLang="zh-CN" b="1"/>
              <a:t>……</a:t>
            </a:r>
            <a:endParaRPr lang="en-US" altLang="zh-CN" b="1"/>
          </a:p>
        </p:txBody>
      </p:sp>
      <p:cxnSp>
        <p:nvCxnSpPr>
          <p:cNvPr id="49" name="直接箭头连接符 48"/>
          <p:cNvCxnSpPr/>
          <p:nvPr/>
        </p:nvCxnSpPr>
        <p:spPr>
          <a:xfrm flipH="1">
            <a:off x="1132205" y="5913120"/>
            <a:ext cx="1861185" cy="952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50" name="圆角矩形 49"/>
          <p:cNvSpPr/>
          <p:nvPr/>
        </p:nvSpPr>
        <p:spPr>
          <a:xfrm>
            <a:off x="74930" y="5626735"/>
            <a:ext cx="10401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1" name="文本框 50"/>
          <p:cNvSpPr txBox="1"/>
          <p:nvPr/>
        </p:nvSpPr>
        <p:spPr>
          <a:xfrm>
            <a:off x="164465" y="5709920"/>
            <a:ext cx="815975" cy="368300"/>
          </a:xfrm>
          <a:prstGeom prst="rect">
            <a:avLst/>
          </a:prstGeom>
          <a:noFill/>
        </p:spPr>
        <p:txBody>
          <a:bodyPr wrap="square" rtlCol="0">
            <a:spAutoFit/>
          </a:bodyPr>
          <a:p>
            <a:r>
              <a:rPr lang="en-US" altLang="zh-CN" b="1"/>
              <a:t>Delay</a:t>
            </a:r>
            <a:endParaRPr lang="en-US" altLang="zh-CN" b="1"/>
          </a:p>
        </p:txBody>
      </p:sp>
      <p:cxnSp>
        <p:nvCxnSpPr>
          <p:cNvPr id="52" name="直接箭头连接符 51"/>
          <p:cNvCxnSpPr/>
          <p:nvPr/>
        </p:nvCxnSpPr>
        <p:spPr>
          <a:xfrm flipV="1">
            <a:off x="10466070" y="1871980"/>
            <a:ext cx="0" cy="27114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70" name="图片 69"/>
          <p:cNvPicPr>
            <a:picLocks noChangeAspect="1"/>
          </p:cNvPicPr>
          <p:nvPr/>
        </p:nvPicPr>
        <p:blipFill>
          <a:blip r:embed="rId21"/>
          <a:stretch>
            <a:fillRect/>
          </a:stretch>
        </p:blipFill>
        <p:spPr>
          <a:xfrm>
            <a:off x="3337560" y="1481455"/>
            <a:ext cx="4731385" cy="408305"/>
          </a:xfrm>
          <a:prstGeom prst="rect">
            <a:avLst/>
          </a:prstGeom>
        </p:spPr>
      </p:pic>
      <p:cxnSp>
        <p:nvCxnSpPr>
          <p:cNvPr id="71" name="直接箭头连接符 70"/>
          <p:cNvCxnSpPr>
            <a:stCxn id="12" idx="0"/>
          </p:cNvCxnSpPr>
          <p:nvPr/>
        </p:nvCxnSpPr>
        <p:spPr>
          <a:xfrm flipV="1">
            <a:off x="4981575" y="1949450"/>
            <a:ext cx="2540" cy="25717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84" name="图片 83"/>
          <p:cNvPicPr>
            <a:picLocks noChangeAspect="1"/>
          </p:cNvPicPr>
          <p:nvPr/>
        </p:nvPicPr>
        <p:blipFill>
          <a:blip r:embed="rId22"/>
          <a:stretch>
            <a:fillRect/>
          </a:stretch>
        </p:blipFill>
        <p:spPr>
          <a:xfrm>
            <a:off x="102235" y="6228080"/>
            <a:ext cx="5619750" cy="438150"/>
          </a:xfrm>
          <a:prstGeom prst="rect">
            <a:avLst/>
          </a:prstGeom>
        </p:spPr>
      </p:pic>
      <p:pic>
        <p:nvPicPr>
          <p:cNvPr id="60" name="图片 59"/>
          <p:cNvPicPr>
            <a:picLocks noChangeAspect="1"/>
          </p:cNvPicPr>
          <p:nvPr/>
        </p:nvPicPr>
        <p:blipFill>
          <a:blip r:embed="rId23"/>
          <a:srcRect r="21264" b="-5045"/>
          <a:stretch>
            <a:fillRect/>
          </a:stretch>
        </p:blipFill>
        <p:spPr>
          <a:xfrm>
            <a:off x="3337560" y="2983865"/>
            <a:ext cx="4589780" cy="370205"/>
          </a:xfrm>
          <a:prstGeom prst="rect">
            <a:avLst/>
          </a:prstGeom>
        </p:spPr>
      </p:pic>
      <p:cxnSp>
        <p:nvCxnSpPr>
          <p:cNvPr id="79" name="直接箭头连接符 78"/>
          <p:cNvCxnSpPr>
            <a:stCxn id="12" idx="2"/>
          </p:cNvCxnSpPr>
          <p:nvPr/>
        </p:nvCxnSpPr>
        <p:spPr>
          <a:xfrm>
            <a:off x="4981575" y="2790190"/>
            <a:ext cx="127000" cy="21336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80" name="直接箭头连接符 79"/>
          <p:cNvCxnSpPr/>
          <p:nvPr/>
        </p:nvCxnSpPr>
        <p:spPr>
          <a:xfrm flipH="1">
            <a:off x="5984875" y="2787650"/>
            <a:ext cx="266700" cy="19050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81" name="圆角矩形 80"/>
          <p:cNvSpPr/>
          <p:nvPr/>
        </p:nvSpPr>
        <p:spPr>
          <a:xfrm>
            <a:off x="4930775" y="3079750"/>
            <a:ext cx="1435100" cy="190500"/>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82" name="直接箭头连接符 81"/>
          <p:cNvCxnSpPr/>
          <p:nvPr/>
        </p:nvCxnSpPr>
        <p:spPr>
          <a:xfrm>
            <a:off x="7127875" y="3270250"/>
            <a:ext cx="2628900" cy="210820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83" name="圆角矩形 82"/>
          <p:cNvSpPr/>
          <p:nvPr/>
        </p:nvSpPr>
        <p:spPr>
          <a:xfrm>
            <a:off x="6442075" y="3041650"/>
            <a:ext cx="1181100" cy="254000"/>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7" name="图片 6"/>
          <p:cNvPicPr>
            <a:picLocks noChangeAspect="1"/>
          </p:cNvPicPr>
          <p:nvPr/>
        </p:nvPicPr>
        <p:blipFill>
          <a:blip r:embed="rId24"/>
          <a:stretch>
            <a:fillRect/>
          </a:stretch>
        </p:blipFill>
        <p:spPr>
          <a:xfrm>
            <a:off x="1061720" y="1949450"/>
            <a:ext cx="10601325" cy="3190875"/>
          </a:xfrm>
          <a:prstGeom prst="rect">
            <a:avLst/>
          </a:prstGeom>
        </p:spPr>
      </p:pic>
      <p:sp>
        <p:nvSpPr>
          <p:cNvPr id="85" name="圆角矩形 84"/>
          <p:cNvSpPr/>
          <p:nvPr/>
        </p:nvSpPr>
        <p:spPr>
          <a:xfrm>
            <a:off x="3432175" y="3117850"/>
            <a:ext cx="3594100" cy="673100"/>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6" name="圆角矩形 85"/>
          <p:cNvSpPr/>
          <p:nvPr/>
        </p:nvSpPr>
        <p:spPr>
          <a:xfrm>
            <a:off x="7724775" y="2647950"/>
            <a:ext cx="3530600" cy="254000"/>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xit" presetSubtype="4" fill="hold" nodeType="clickEffect">
                                  <p:stCondLst>
                                    <p:cond delay="0"/>
                                  </p:stCondLst>
                                  <p:childTnLst>
                                    <p:animEffect transition="out" filter="wipe(down)">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custDataLst>
              <p:tags r:id="rId1"/>
            </p:custDataLst>
          </p:nvPr>
        </p:nvSpPr>
        <p:spPr>
          <a:xfrm>
            <a:off x="0" y="0"/>
            <a:ext cx="12227495" cy="6858000"/>
          </a:xfrm>
          <a:prstGeom prst="rect">
            <a:avLst/>
          </a:prstGeom>
          <a:gradFill flip="none" rotWithShape="1">
            <a:gsLst>
              <a:gs pos="0">
                <a:srgbClr val="0C3C7D"/>
              </a:gs>
              <a:gs pos="100000">
                <a:srgbClr val="287AA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olidFill>
                <a:schemeClr val="lt1"/>
              </a:solidFill>
              <a:sym typeface="+mn-ea"/>
            </a:endParaRPr>
          </a:p>
        </p:txBody>
      </p:sp>
      <p:sp>
        <p:nvSpPr>
          <p:cNvPr id="85" name="矩形 84"/>
          <p:cNvSpPr/>
          <p:nvPr/>
        </p:nvSpPr>
        <p:spPr>
          <a:xfrm>
            <a:off x="5024120" y="2597785"/>
            <a:ext cx="4063365" cy="829945"/>
          </a:xfrm>
          <a:prstGeom prst="rect">
            <a:avLst/>
          </a:prstGeom>
        </p:spPr>
        <p:txBody>
          <a:bodyPr wrap="square">
            <a:spAutoFit/>
          </a:bodyPr>
          <a:lstStyle/>
          <a:p>
            <a:pPr algn="l" defTabSz="914400">
              <a:defRPr/>
            </a:pPr>
            <a:r>
              <a:rPr lang="en-US" altLang="zh-CN" sz="4800" b="1" dirty="0">
                <a:solidFill>
                  <a:schemeClr val="lt1"/>
                </a:solidFill>
                <a:latin typeface="微软雅黑" panose="020B0503020204020204" pitchFamily="34" charset="-122"/>
                <a:ea typeface="微软雅黑" panose="020B0503020204020204" pitchFamily="34" charset="-122"/>
                <a:cs typeface="+mn-ea"/>
                <a:sym typeface="+mn-lt"/>
              </a:rPr>
              <a:t>Testing</a:t>
            </a:r>
            <a:endParaRPr lang="en-US" altLang="zh-CN" sz="4800" b="1" dirty="0">
              <a:solidFill>
                <a:schemeClr val="lt1"/>
              </a:solidFill>
              <a:latin typeface="微软雅黑" panose="020B0503020204020204" pitchFamily="34" charset="-122"/>
              <a:ea typeface="微软雅黑" panose="020B0503020204020204" pitchFamily="34" charset="-122"/>
              <a:cs typeface="+mn-ea"/>
              <a:sym typeface="+mn-lt"/>
            </a:endParaRPr>
          </a:p>
        </p:txBody>
      </p:sp>
      <p:sp>
        <p:nvSpPr>
          <p:cNvPr id="87" name="文本框 86"/>
          <p:cNvSpPr txBox="1"/>
          <p:nvPr>
            <p:custDataLst>
              <p:tags r:id="rId2"/>
            </p:custDataLst>
          </p:nvPr>
        </p:nvSpPr>
        <p:spPr>
          <a:xfrm>
            <a:off x="1386945" y="2150005"/>
            <a:ext cx="3015831" cy="2061210"/>
          </a:xfrm>
          <a:prstGeom prst="rect">
            <a:avLst/>
          </a:prstGeom>
          <a:noFill/>
        </p:spPr>
        <p:txBody>
          <a:bodyPr wrap="square" rtlCol="0">
            <a:spAutoFit/>
          </a:bodyPr>
          <a:lstStyle/>
          <a:p>
            <a:pPr algn="ctr" defTabSz="914400">
              <a:defRPr/>
            </a:pPr>
            <a:r>
              <a:rPr lang="en-US" altLang="zh-CN" sz="8000" dirty="0">
                <a:solidFill>
                  <a:schemeClr val="lt1"/>
                </a:solidFill>
                <a:latin typeface="Arial Black" panose="020B0A04020102020204" pitchFamily="34" charset="0"/>
                <a:ea typeface="思源宋体 CN Heavy" panose="02010600030101010101" pitchFamily="18" charset="-122"/>
              </a:rPr>
              <a:t>04</a:t>
            </a:r>
            <a:endParaRPr lang="en-US" altLang="zh-CN" sz="8000" dirty="0">
              <a:solidFill>
                <a:schemeClr val="lt1"/>
              </a:solidFill>
              <a:latin typeface="Arial Black" panose="020B0A04020102020204" pitchFamily="34" charset="0"/>
              <a:ea typeface="思源宋体 CN Heavy" panose="02010600030101010101" pitchFamily="18" charset="-122"/>
            </a:endParaRPr>
          </a:p>
          <a:p>
            <a:pPr algn="ctr" defTabSz="914400">
              <a:defRPr/>
            </a:pPr>
            <a:r>
              <a:rPr lang="en-US" altLang="zh-CN" sz="4800" dirty="0">
                <a:solidFill>
                  <a:schemeClr val="lt1"/>
                </a:solidFill>
                <a:latin typeface="思源宋体 CN Heavy" panose="02010600030101010101" pitchFamily="18" charset="-122"/>
                <a:ea typeface="思源宋体 CN Heavy" panose="02010600030101010101" pitchFamily="18" charset="-122"/>
              </a:rPr>
              <a:t>PART</a:t>
            </a:r>
            <a:endParaRPr lang="en-US" altLang="zh-CN" sz="4800" dirty="0">
              <a:solidFill>
                <a:schemeClr val="lt1"/>
              </a:solidFill>
              <a:latin typeface="思源宋体 CN Heavy" panose="02010600030101010101" pitchFamily="18" charset="-122"/>
              <a:ea typeface="思源宋体 CN Heavy" panose="02010600030101010101" pitchFamily="18" charset="-122"/>
            </a:endParaRPr>
          </a:p>
        </p:txBody>
      </p:sp>
      <p:cxnSp>
        <p:nvCxnSpPr>
          <p:cNvPr id="88" name="直接连接符 87"/>
          <p:cNvCxnSpPr/>
          <p:nvPr>
            <p:custDataLst>
              <p:tags r:id="rId3"/>
            </p:custDataLst>
          </p:nvPr>
        </p:nvCxnSpPr>
        <p:spPr>
          <a:xfrm>
            <a:off x="4555296" y="2321171"/>
            <a:ext cx="0" cy="2037504"/>
          </a:xfrm>
          <a:prstGeom prst="line">
            <a:avLst/>
          </a:prstGeom>
          <a:ln w="12700" cmpd="dbl">
            <a:solidFill>
              <a:schemeClr val="lt1"/>
            </a:solidFill>
            <a:prstDash val="sysDash"/>
          </a:ln>
        </p:spPr>
        <p:style>
          <a:lnRef idx="1">
            <a:schemeClr val="accent1"/>
          </a:lnRef>
          <a:fillRef idx="0">
            <a:schemeClr val="accent1"/>
          </a:fillRef>
          <a:effectRef idx="0">
            <a:schemeClr val="accent1"/>
          </a:effectRef>
          <a:fontRef idx="minor">
            <a:schemeClr val="tx1"/>
          </a:fontRef>
        </p:style>
      </p:cxnSp>
      <p:pic>
        <p:nvPicPr>
          <p:cNvPr id="2" name="图片 1" descr="图片1"/>
          <p:cNvPicPr>
            <a:picLocks noChangeAspect="1"/>
          </p:cNvPicPr>
          <p:nvPr>
            <p:custDataLst>
              <p:tags r:id="rId4"/>
            </p:custDataLst>
          </p:nvPr>
        </p:nvPicPr>
        <p:blipFill>
          <a:blip r:embed="rId5"/>
          <a:srcRect r="-10356"/>
          <a:stretch>
            <a:fillRect/>
          </a:stretch>
        </p:blipFill>
        <p:spPr>
          <a:xfrm>
            <a:off x="8957310" y="265430"/>
            <a:ext cx="3005455" cy="728980"/>
          </a:xfrm>
          <a:prstGeom prst="rect">
            <a:avLst/>
          </a:prstGeom>
        </p:spPr>
      </p:pic>
    </p:spTree>
    <p:custDataLst>
      <p:tags r:id="rId6"/>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63"/>
          <p:cNvSpPr/>
          <p:nvPr>
            <p:custDataLst>
              <p:tags r:id="rId1"/>
            </p:custDataLst>
          </p:nvPr>
        </p:nvSpPr>
        <p:spPr>
          <a:xfrm>
            <a:off x="0" y="0"/>
            <a:ext cx="12227495" cy="6858000"/>
          </a:xfrm>
          <a:prstGeom prst="rect">
            <a:avLst/>
          </a:prstGeom>
          <a:gradFill flip="none" rotWithShape="1">
            <a:gsLst>
              <a:gs pos="0">
                <a:srgbClr val="0C3C7D"/>
              </a:gs>
              <a:gs pos="100000">
                <a:srgbClr val="287AA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olidFill>
                <a:schemeClr val="lt1"/>
              </a:solidFill>
              <a:sym typeface="+mn-ea"/>
            </a:endParaRPr>
          </a:p>
        </p:txBody>
      </p:sp>
      <p:grpSp>
        <p:nvGrpSpPr>
          <p:cNvPr id="7" name="组合 6"/>
          <p:cNvGrpSpPr/>
          <p:nvPr/>
        </p:nvGrpSpPr>
        <p:grpSpPr>
          <a:xfrm>
            <a:off x="598402" y="1877086"/>
            <a:ext cx="1789709" cy="3230880"/>
            <a:chOff x="897847" y="178547"/>
            <a:chExt cx="1789709" cy="3230880"/>
          </a:xfrm>
        </p:grpSpPr>
        <p:sp>
          <p:nvSpPr>
            <p:cNvPr id="4" name="矩形 3"/>
            <p:cNvSpPr/>
            <p:nvPr>
              <p:custDataLst>
                <p:tags r:id="rId2"/>
              </p:custDataLst>
            </p:nvPr>
          </p:nvSpPr>
          <p:spPr>
            <a:xfrm>
              <a:off x="897847" y="1510323"/>
              <a:ext cx="1413510" cy="218440"/>
            </a:xfrm>
            <a:prstGeom prst="rect">
              <a:avLst/>
            </a:prstGeom>
          </p:spPr>
          <p:txBody>
            <a:bodyPr vert="eaVert" wrap="none">
              <a:spAutoFit/>
            </a:bodyPr>
            <a:lstStyle/>
            <a:p>
              <a:pPr algn="ctr"/>
              <a:endParaRPr lang="zh-CN" altLang="en-US" sz="8000" dirty="0">
                <a:solidFill>
                  <a:schemeClr val="lt1"/>
                </a:solidFill>
                <a:latin typeface="叶根友刀锋黑草" panose="02010601030101010101" pitchFamily="2" charset="-122"/>
                <a:ea typeface="叶根友刀锋黑草" panose="02010601030101010101" pitchFamily="2" charset="-122"/>
              </a:endParaRPr>
            </a:p>
          </p:txBody>
        </p:sp>
        <p:sp>
          <p:nvSpPr>
            <p:cNvPr id="6" name="矩形 5"/>
            <p:cNvSpPr/>
            <p:nvPr>
              <p:custDataLst>
                <p:tags r:id="rId3"/>
              </p:custDataLst>
            </p:nvPr>
          </p:nvSpPr>
          <p:spPr>
            <a:xfrm rot="5400000">
              <a:off x="564751" y="1286622"/>
              <a:ext cx="3230880" cy="1014730"/>
            </a:xfrm>
            <a:prstGeom prst="rect">
              <a:avLst/>
            </a:prstGeom>
          </p:spPr>
          <p:txBody>
            <a:bodyPr wrap="none">
              <a:spAutoFit/>
            </a:bodyPr>
            <a:lstStyle/>
            <a:p>
              <a:pPr algn="ctr"/>
              <a:r>
                <a:rPr lang="en-US" altLang="zh-CN" sz="6000" dirty="0">
                  <a:solidFill>
                    <a:schemeClr val="lt1">
                      <a:alpha val="17000"/>
                    </a:schemeClr>
                  </a:solidFill>
                  <a:latin typeface="汉仪大宋简" panose="02010600000101010101" pitchFamily="49" charset="-122"/>
                  <a:ea typeface="汉仪大宋简" panose="02010600000101010101" pitchFamily="49" charset="-122"/>
                </a:rPr>
                <a:t>CONTENTS</a:t>
              </a:r>
              <a:endParaRPr lang="en-US" altLang="zh-CN" sz="6000" dirty="0">
                <a:solidFill>
                  <a:schemeClr val="lt1">
                    <a:alpha val="17000"/>
                  </a:schemeClr>
                </a:solidFill>
                <a:latin typeface="汉仪大宋简" panose="02010600000101010101" pitchFamily="49" charset="-122"/>
                <a:ea typeface="汉仪大宋简" panose="02010600000101010101" pitchFamily="49" charset="-122"/>
              </a:endParaRPr>
            </a:p>
          </p:txBody>
        </p:sp>
      </p:grpSp>
      <p:sp>
        <p:nvSpPr>
          <p:cNvPr id="10" name="矩形: 圆角 9"/>
          <p:cNvSpPr/>
          <p:nvPr>
            <p:custDataLst>
              <p:tags r:id="rId4"/>
            </p:custDataLst>
          </p:nvPr>
        </p:nvSpPr>
        <p:spPr>
          <a:xfrm>
            <a:off x="3281832" y="1831312"/>
            <a:ext cx="3773714" cy="484257"/>
          </a:xfrm>
          <a:prstGeom prst="roundRect">
            <a:avLst>
              <a:gd name="adj" fmla="val 50000"/>
            </a:avLst>
          </a:prstGeom>
          <a:gradFill flip="none" rotWithShape="1">
            <a:gsLst>
              <a:gs pos="0">
                <a:srgbClr val="FFFFFF">
                  <a:alpha val="32000"/>
                </a:srgbClr>
              </a:gs>
              <a:gs pos="100000">
                <a:srgbClr val="FFFFFF">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Aft>
                <a:spcPts val="0"/>
              </a:spcAft>
            </a:pPr>
            <a:r>
              <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rPr>
              <a:t>01 Preparation</a:t>
            </a:r>
            <a:endPar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endParaRPr>
          </a:p>
        </p:txBody>
      </p:sp>
      <p:sp>
        <p:nvSpPr>
          <p:cNvPr id="43" name="矩形: 圆角 42"/>
          <p:cNvSpPr/>
          <p:nvPr>
            <p:custDataLst>
              <p:tags r:id="rId5"/>
            </p:custDataLst>
          </p:nvPr>
        </p:nvSpPr>
        <p:spPr>
          <a:xfrm>
            <a:off x="3281832" y="2589004"/>
            <a:ext cx="3773714" cy="484257"/>
          </a:xfrm>
          <a:prstGeom prst="roundRect">
            <a:avLst>
              <a:gd name="adj" fmla="val 50000"/>
            </a:avLst>
          </a:prstGeom>
          <a:gradFill flip="none" rotWithShape="1">
            <a:gsLst>
              <a:gs pos="0">
                <a:srgbClr val="FFFFFF">
                  <a:alpha val="32000"/>
                </a:srgbClr>
              </a:gs>
              <a:gs pos="100000">
                <a:srgbClr val="FFFFFF">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rPr>
              <a:t>02 Packet</a:t>
            </a:r>
            <a:endPar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endParaRPr>
          </a:p>
        </p:txBody>
      </p:sp>
      <p:sp>
        <p:nvSpPr>
          <p:cNvPr id="45" name="矩形: 圆角 44"/>
          <p:cNvSpPr/>
          <p:nvPr>
            <p:custDataLst>
              <p:tags r:id="rId6"/>
            </p:custDataLst>
          </p:nvPr>
        </p:nvSpPr>
        <p:spPr>
          <a:xfrm>
            <a:off x="3281832" y="3367609"/>
            <a:ext cx="3773714" cy="484257"/>
          </a:xfrm>
          <a:prstGeom prst="roundRect">
            <a:avLst>
              <a:gd name="adj" fmla="val 50000"/>
            </a:avLst>
          </a:prstGeom>
          <a:gradFill flip="none" rotWithShape="1">
            <a:gsLst>
              <a:gs pos="0">
                <a:srgbClr val="FFFFFF">
                  <a:alpha val="32000"/>
                </a:srgbClr>
              </a:gs>
              <a:gs pos="100000">
                <a:srgbClr val="FFFFFF">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rPr>
              <a:t>03 Process</a:t>
            </a:r>
            <a:endPar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endParaRPr>
          </a:p>
        </p:txBody>
      </p:sp>
      <p:sp>
        <p:nvSpPr>
          <p:cNvPr id="47" name="矩形: 圆角 46"/>
          <p:cNvSpPr/>
          <p:nvPr>
            <p:custDataLst>
              <p:tags r:id="rId7"/>
            </p:custDataLst>
          </p:nvPr>
        </p:nvSpPr>
        <p:spPr>
          <a:xfrm>
            <a:off x="3281832" y="4137062"/>
            <a:ext cx="3773714" cy="484257"/>
          </a:xfrm>
          <a:prstGeom prst="roundRect">
            <a:avLst>
              <a:gd name="adj" fmla="val 50000"/>
            </a:avLst>
          </a:prstGeom>
          <a:gradFill flip="none" rotWithShape="1">
            <a:gsLst>
              <a:gs pos="0">
                <a:srgbClr val="FFFFFF">
                  <a:alpha val="32000"/>
                </a:srgbClr>
              </a:gs>
              <a:gs pos="100000">
                <a:srgbClr val="FFFFFF">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rPr>
              <a:t>04 Test</a:t>
            </a:r>
            <a:endPar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endParaRPr>
          </a:p>
        </p:txBody>
      </p:sp>
      <p:grpSp>
        <p:nvGrpSpPr>
          <p:cNvPr id="51" name="组合 50"/>
          <p:cNvGrpSpPr/>
          <p:nvPr/>
        </p:nvGrpSpPr>
        <p:grpSpPr>
          <a:xfrm>
            <a:off x="6661649" y="1530073"/>
            <a:ext cx="3259434" cy="1129095"/>
            <a:chOff x="4772112" y="3120024"/>
            <a:chExt cx="3471101" cy="1479782"/>
          </a:xfrm>
        </p:grpSpPr>
        <p:grpSp>
          <p:nvGrpSpPr>
            <p:cNvPr id="21" name="组合 20"/>
            <p:cNvGrpSpPr/>
            <p:nvPr/>
          </p:nvGrpSpPr>
          <p:grpSpPr>
            <a:xfrm>
              <a:off x="4772112" y="3289301"/>
              <a:ext cx="1382882" cy="1059369"/>
              <a:chOff x="5521501" y="3289301"/>
              <a:chExt cx="1382882" cy="1059369"/>
            </a:xfrm>
          </p:grpSpPr>
          <p:cxnSp>
            <p:nvCxnSpPr>
              <p:cNvPr id="14" name="直接连接符 13"/>
              <p:cNvCxnSpPr/>
              <p:nvPr>
                <p:custDataLst>
                  <p:tags r:id="rId8"/>
                </p:custDataLst>
              </p:nvPr>
            </p:nvCxnSpPr>
            <p:spPr>
              <a:xfrm flipV="1">
                <a:off x="5521501" y="3785961"/>
                <a:ext cx="1020441" cy="4161"/>
              </a:xfrm>
              <a:prstGeom prst="line">
                <a:avLst/>
              </a:prstGeom>
              <a:ln>
                <a:gradFill flip="none" rotWithShape="1">
                  <a:gsLst>
                    <a:gs pos="0">
                      <a:srgbClr val="FFFFFF"/>
                    </a:gs>
                    <a:gs pos="100000">
                      <a:srgbClr val="FFFFFF">
                        <a:alpha val="0"/>
                      </a:srgbClr>
                    </a:gs>
                  </a:gsLst>
                  <a:lin ang="10800000" scaled="0"/>
                  <a:tileRect/>
                </a:gra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custDataLst>
                  <p:tags r:id="rId9"/>
                </p:custDataLst>
              </p:nvPr>
            </p:nvCxnSpPr>
            <p:spPr>
              <a:xfrm>
                <a:off x="6546574" y="3289301"/>
                <a:ext cx="0" cy="1059369"/>
              </a:xfrm>
              <a:prstGeom prst="line">
                <a:avLst/>
              </a:prstGeom>
              <a:ln>
                <a:solidFill>
                  <a:schemeClr val="lt1">
                    <a:alpha val="62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custDataLst>
                  <p:tags r:id="rId10"/>
                </p:custDataLst>
              </p:nvPr>
            </p:nvCxnSpPr>
            <p:spPr>
              <a:xfrm>
                <a:off x="6546574" y="3289302"/>
                <a:ext cx="357809" cy="0"/>
              </a:xfrm>
              <a:prstGeom prst="line">
                <a:avLst/>
              </a:prstGeom>
              <a:ln>
                <a:solidFill>
                  <a:schemeClr val="lt1"/>
                </a:solidFill>
                <a:tailEnd type="oval" w="sm" len="sm"/>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custDataLst>
                  <p:tags r:id="rId11"/>
                </p:custDataLst>
              </p:nvPr>
            </p:nvCxnSpPr>
            <p:spPr>
              <a:xfrm>
                <a:off x="6546574" y="4342322"/>
                <a:ext cx="357809" cy="0"/>
              </a:xfrm>
              <a:prstGeom prst="line">
                <a:avLst/>
              </a:prstGeom>
              <a:ln>
                <a:solidFill>
                  <a:schemeClr val="lt1"/>
                </a:solidFill>
                <a:tailEnd type="oval" w="sm" len="sm"/>
              </a:ln>
            </p:spPr>
            <p:style>
              <a:lnRef idx="1">
                <a:schemeClr val="accent1"/>
              </a:lnRef>
              <a:fillRef idx="0">
                <a:schemeClr val="accent1"/>
              </a:fillRef>
              <a:effectRef idx="0">
                <a:schemeClr val="accent1"/>
              </a:effectRef>
              <a:fontRef idx="minor">
                <a:schemeClr val="tx1"/>
              </a:fontRef>
            </p:style>
          </p:cxnSp>
        </p:grpSp>
        <p:sp>
          <p:nvSpPr>
            <p:cNvPr id="22" name="矩形 21"/>
            <p:cNvSpPr/>
            <p:nvPr>
              <p:custDataLst>
                <p:tags r:id="rId12"/>
              </p:custDataLst>
            </p:nvPr>
          </p:nvSpPr>
          <p:spPr>
            <a:xfrm>
              <a:off x="6154994" y="3120024"/>
              <a:ext cx="2088219" cy="401965"/>
            </a:xfrm>
            <a:prstGeom prst="rect">
              <a:avLst/>
            </a:prstGeom>
          </p:spPr>
          <p:txBody>
            <a:bodyPr wrap="none">
              <a:spAutoFit/>
            </a:bodyPr>
            <a:lstStyle/>
            <a:p>
              <a:r>
                <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rPr>
                <a:t>Introduction of ICMP</a:t>
              </a:r>
              <a:endPar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52" name="矩形 51"/>
            <p:cNvSpPr/>
            <p:nvPr>
              <p:custDataLst>
                <p:tags r:id="rId13"/>
              </p:custDataLst>
            </p:nvPr>
          </p:nvSpPr>
          <p:spPr>
            <a:xfrm>
              <a:off x="6154994" y="3639055"/>
              <a:ext cx="330004" cy="401965"/>
            </a:xfrm>
            <a:prstGeom prst="rect">
              <a:avLst/>
            </a:prstGeom>
          </p:spPr>
          <p:txBody>
            <a:bodyPr wrap="none">
              <a:spAutoFit/>
            </a:bodyPr>
            <a:lstStyle/>
            <a:p>
              <a:endPar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53" name="矩形 52"/>
            <p:cNvSpPr/>
            <p:nvPr>
              <p:custDataLst>
                <p:tags r:id="rId14"/>
              </p:custDataLst>
            </p:nvPr>
          </p:nvSpPr>
          <p:spPr>
            <a:xfrm>
              <a:off x="6154994" y="4197841"/>
              <a:ext cx="1614854" cy="401965"/>
            </a:xfrm>
            <a:prstGeom prst="rect">
              <a:avLst/>
            </a:prstGeom>
          </p:spPr>
          <p:txBody>
            <a:bodyPr wrap="none">
              <a:spAutoFit/>
            </a:bodyPr>
            <a:lstStyle/>
            <a:p>
              <a:pPr algn="l"/>
              <a:r>
                <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Divide of tasks</a:t>
              </a:r>
              <a:endParaRPr lang="zh-CN" altLang="en-US"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grpSp>
        <p:nvGrpSpPr>
          <p:cNvPr id="55" name="组合 54"/>
          <p:cNvGrpSpPr/>
          <p:nvPr/>
        </p:nvGrpSpPr>
        <p:grpSpPr>
          <a:xfrm>
            <a:off x="6756896" y="3085312"/>
            <a:ext cx="4408784" cy="1129095"/>
            <a:chOff x="4873547" y="3120024"/>
            <a:chExt cx="4695092" cy="1479782"/>
          </a:xfrm>
        </p:grpSpPr>
        <p:grpSp>
          <p:nvGrpSpPr>
            <p:cNvPr id="56" name="组合 55"/>
            <p:cNvGrpSpPr/>
            <p:nvPr/>
          </p:nvGrpSpPr>
          <p:grpSpPr>
            <a:xfrm>
              <a:off x="4873547" y="3289301"/>
              <a:ext cx="1281447" cy="1059369"/>
              <a:chOff x="5622936" y="3289301"/>
              <a:chExt cx="1281447" cy="1059369"/>
            </a:xfrm>
          </p:grpSpPr>
          <p:cxnSp>
            <p:nvCxnSpPr>
              <p:cNvPr id="60" name="直接连接符 59"/>
              <p:cNvCxnSpPr/>
              <p:nvPr>
                <p:custDataLst>
                  <p:tags r:id="rId15"/>
                </p:custDataLst>
              </p:nvPr>
            </p:nvCxnSpPr>
            <p:spPr>
              <a:xfrm>
                <a:off x="5622936" y="3790122"/>
                <a:ext cx="1281447" cy="0"/>
              </a:xfrm>
              <a:prstGeom prst="line">
                <a:avLst/>
              </a:prstGeom>
              <a:ln>
                <a:gradFill flip="none" rotWithShape="1">
                  <a:gsLst>
                    <a:gs pos="0">
                      <a:srgbClr val="FFFFFF"/>
                    </a:gs>
                    <a:gs pos="100000">
                      <a:srgbClr val="FFFFFF">
                        <a:alpha val="0"/>
                      </a:srgbClr>
                    </a:gs>
                  </a:gsLst>
                  <a:lin ang="10800000" scaled="0"/>
                  <a:tileRect/>
                </a:gra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custDataLst>
                  <p:tags r:id="rId16"/>
                </p:custDataLst>
              </p:nvPr>
            </p:nvCxnSpPr>
            <p:spPr>
              <a:xfrm>
                <a:off x="6546574" y="3289301"/>
                <a:ext cx="0" cy="1059369"/>
              </a:xfrm>
              <a:prstGeom prst="line">
                <a:avLst/>
              </a:prstGeom>
              <a:ln>
                <a:solidFill>
                  <a:schemeClr val="lt1">
                    <a:alpha val="62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custDataLst>
                  <p:tags r:id="rId17"/>
                </p:custDataLst>
              </p:nvPr>
            </p:nvCxnSpPr>
            <p:spPr>
              <a:xfrm>
                <a:off x="6546574" y="3289302"/>
                <a:ext cx="357809" cy="0"/>
              </a:xfrm>
              <a:prstGeom prst="line">
                <a:avLst/>
              </a:prstGeom>
              <a:ln>
                <a:solidFill>
                  <a:schemeClr val="lt1"/>
                </a:solidFill>
                <a:tailEnd type="oval" w="sm" len="sm"/>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custDataLst>
                  <p:tags r:id="rId18"/>
                </p:custDataLst>
              </p:nvPr>
            </p:nvCxnSpPr>
            <p:spPr>
              <a:xfrm>
                <a:off x="6546574" y="4342322"/>
                <a:ext cx="357809" cy="0"/>
              </a:xfrm>
              <a:prstGeom prst="line">
                <a:avLst/>
              </a:prstGeom>
              <a:ln>
                <a:solidFill>
                  <a:schemeClr val="lt1"/>
                </a:solidFill>
                <a:tailEnd type="oval" w="sm" len="sm"/>
              </a:ln>
            </p:spPr>
            <p:style>
              <a:lnRef idx="1">
                <a:schemeClr val="accent1"/>
              </a:lnRef>
              <a:fillRef idx="0">
                <a:schemeClr val="accent1"/>
              </a:fillRef>
              <a:effectRef idx="0">
                <a:schemeClr val="accent1"/>
              </a:effectRef>
              <a:fontRef idx="minor">
                <a:schemeClr val="tx1"/>
              </a:fontRef>
            </p:style>
          </p:cxnSp>
        </p:grpSp>
        <p:sp>
          <p:nvSpPr>
            <p:cNvPr id="57" name="矩形 56"/>
            <p:cNvSpPr/>
            <p:nvPr>
              <p:custDataLst>
                <p:tags r:id="rId19"/>
              </p:custDataLst>
            </p:nvPr>
          </p:nvSpPr>
          <p:spPr>
            <a:xfrm>
              <a:off x="6154994" y="3120024"/>
              <a:ext cx="3413645" cy="401965"/>
            </a:xfrm>
            <a:prstGeom prst="rect">
              <a:avLst/>
            </a:prstGeom>
          </p:spPr>
          <p:txBody>
            <a:bodyPr wrap="none">
              <a:spAutoFit/>
            </a:bodyPr>
            <a:lstStyle/>
            <a:p>
              <a:pPr algn="l"/>
              <a:r>
                <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Send &amp; Receive &amp; delay calculation</a:t>
              </a:r>
              <a:endPar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58" name="矩形 57"/>
            <p:cNvSpPr/>
            <p:nvPr>
              <p:custDataLst>
                <p:tags r:id="rId20"/>
              </p:custDataLst>
            </p:nvPr>
          </p:nvSpPr>
          <p:spPr>
            <a:xfrm>
              <a:off x="6154994" y="3639055"/>
              <a:ext cx="1898874" cy="401965"/>
            </a:xfrm>
            <a:prstGeom prst="rect">
              <a:avLst/>
            </a:prstGeom>
          </p:spPr>
          <p:txBody>
            <a:bodyPr wrap="none">
              <a:spAutoFit/>
            </a:bodyPr>
            <a:lstStyle/>
            <a:p>
              <a:pPr algn="l"/>
              <a:r>
                <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ICMP Type Handling</a:t>
              </a:r>
              <a:endPar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59" name="矩形 58"/>
            <p:cNvSpPr/>
            <p:nvPr>
              <p:custDataLst>
                <p:tags r:id="rId21"/>
              </p:custDataLst>
            </p:nvPr>
          </p:nvSpPr>
          <p:spPr>
            <a:xfrm>
              <a:off x="6154994" y="4197841"/>
              <a:ext cx="1898874" cy="401965"/>
            </a:xfrm>
            <a:prstGeom prst="rect">
              <a:avLst/>
            </a:prstGeom>
          </p:spPr>
          <p:txBody>
            <a:bodyPr wrap="none">
              <a:spAutoFit/>
            </a:bodyPr>
            <a:lstStyle/>
            <a:p>
              <a:pPr algn="l"/>
              <a:r>
                <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do one ping &amp; ping</a:t>
              </a:r>
              <a:endParaRPr lang="zh-CN" altLang="en-US"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grpSp>
        <p:nvGrpSpPr>
          <p:cNvPr id="65" name="组合 64"/>
          <p:cNvGrpSpPr/>
          <p:nvPr/>
        </p:nvGrpSpPr>
        <p:grpSpPr>
          <a:xfrm>
            <a:off x="6756895" y="4806257"/>
            <a:ext cx="2719685" cy="857789"/>
            <a:chOff x="4873545" y="2993324"/>
            <a:chExt cx="2896303" cy="1641419"/>
          </a:xfrm>
        </p:grpSpPr>
        <p:grpSp>
          <p:nvGrpSpPr>
            <p:cNvPr id="66" name="组合 65"/>
            <p:cNvGrpSpPr/>
            <p:nvPr/>
          </p:nvGrpSpPr>
          <p:grpSpPr>
            <a:xfrm>
              <a:off x="4873545" y="3289301"/>
              <a:ext cx="1281449" cy="1059369"/>
              <a:chOff x="5622934" y="3289301"/>
              <a:chExt cx="1281449" cy="1059369"/>
            </a:xfrm>
          </p:grpSpPr>
          <p:cxnSp>
            <p:nvCxnSpPr>
              <p:cNvPr id="70" name="直接连接符 69"/>
              <p:cNvCxnSpPr/>
              <p:nvPr>
                <p:custDataLst>
                  <p:tags r:id="rId22"/>
                </p:custDataLst>
              </p:nvPr>
            </p:nvCxnSpPr>
            <p:spPr>
              <a:xfrm>
                <a:off x="5622934" y="3790122"/>
                <a:ext cx="923639" cy="0"/>
              </a:xfrm>
              <a:prstGeom prst="line">
                <a:avLst/>
              </a:prstGeom>
              <a:ln>
                <a:gradFill flip="none" rotWithShape="1">
                  <a:gsLst>
                    <a:gs pos="0">
                      <a:srgbClr val="FFFFFF"/>
                    </a:gs>
                    <a:gs pos="100000">
                      <a:srgbClr val="FFFFFF">
                        <a:alpha val="0"/>
                      </a:srgbClr>
                    </a:gs>
                  </a:gsLst>
                  <a:lin ang="10800000" scaled="0"/>
                  <a:tileRect/>
                </a:gra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custDataLst>
                  <p:tags r:id="rId23"/>
                </p:custDataLst>
              </p:nvPr>
            </p:nvCxnSpPr>
            <p:spPr>
              <a:xfrm>
                <a:off x="6546574" y="3289301"/>
                <a:ext cx="0" cy="1059369"/>
              </a:xfrm>
              <a:prstGeom prst="line">
                <a:avLst/>
              </a:prstGeom>
              <a:ln>
                <a:solidFill>
                  <a:schemeClr val="lt1">
                    <a:alpha val="62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custDataLst>
                  <p:tags r:id="rId24"/>
                </p:custDataLst>
              </p:nvPr>
            </p:nvCxnSpPr>
            <p:spPr>
              <a:xfrm>
                <a:off x="6546574" y="3289302"/>
                <a:ext cx="357809" cy="0"/>
              </a:xfrm>
              <a:prstGeom prst="line">
                <a:avLst/>
              </a:prstGeom>
              <a:ln>
                <a:solidFill>
                  <a:schemeClr val="lt1"/>
                </a:solidFill>
                <a:tailEnd type="oval" w="sm" len="sm"/>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custDataLst>
                  <p:tags r:id="rId25"/>
                </p:custDataLst>
              </p:nvPr>
            </p:nvCxnSpPr>
            <p:spPr>
              <a:xfrm>
                <a:off x="6546574" y="4342322"/>
                <a:ext cx="357809" cy="0"/>
              </a:xfrm>
              <a:prstGeom prst="line">
                <a:avLst/>
              </a:prstGeom>
              <a:ln>
                <a:solidFill>
                  <a:schemeClr val="lt1"/>
                </a:solidFill>
                <a:tailEnd type="oval" w="sm" len="sm"/>
              </a:ln>
            </p:spPr>
            <p:style>
              <a:lnRef idx="1">
                <a:schemeClr val="accent1"/>
              </a:lnRef>
              <a:fillRef idx="0">
                <a:schemeClr val="accent1"/>
              </a:fillRef>
              <a:effectRef idx="0">
                <a:schemeClr val="accent1"/>
              </a:effectRef>
              <a:fontRef idx="minor">
                <a:schemeClr val="tx1"/>
              </a:fontRef>
            </p:style>
          </p:cxnSp>
        </p:grpSp>
        <p:sp>
          <p:nvSpPr>
            <p:cNvPr id="67" name="矩形 66"/>
            <p:cNvSpPr/>
            <p:nvPr>
              <p:custDataLst>
                <p:tags r:id="rId26"/>
              </p:custDataLst>
            </p:nvPr>
          </p:nvSpPr>
          <p:spPr>
            <a:xfrm>
              <a:off x="6154993" y="2993324"/>
              <a:ext cx="1425508" cy="586894"/>
            </a:xfrm>
            <a:prstGeom prst="rect">
              <a:avLst/>
            </a:prstGeom>
          </p:spPr>
          <p:txBody>
            <a:bodyPr wrap="none">
              <a:spAutoFit/>
            </a:bodyPr>
            <a:lstStyle/>
            <a:p>
              <a:r>
                <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rPr>
                <a:t>Visualization</a:t>
              </a:r>
              <a:endPar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8" name="矩形 67"/>
            <p:cNvSpPr/>
            <p:nvPr>
              <p:custDataLst>
                <p:tags r:id="rId27"/>
              </p:custDataLst>
            </p:nvPr>
          </p:nvSpPr>
          <p:spPr>
            <a:xfrm>
              <a:off x="6154994" y="4047849"/>
              <a:ext cx="1614854" cy="586894"/>
            </a:xfrm>
            <a:prstGeom prst="rect">
              <a:avLst/>
            </a:prstGeom>
          </p:spPr>
          <p:txBody>
            <a:bodyPr wrap="none">
              <a:spAutoFit/>
            </a:bodyPr>
            <a:lstStyle/>
            <a:p>
              <a:pPr algn="l"/>
              <a:r>
                <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Version control</a:t>
              </a:r>
              <a:endParaRPr lang="en-US" altLang="zh-CN" sz="14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44" name="矩形: 圆角 43"/>
          <p:cNvSpPr/>
          <p:nvPr>
            <p:custDataLst>
              <p:tags r:id="rId28"/>
            </p:custDataLst>
          </p:nvPr>
        </p:nvSpPr>
        <p:spPr>
          <a:xfrm>
            <a:off x="3281704" y="4947445"/>
            <a:ext cx="3773714" cy="484257"/>
          </a:xfrm>
          <a:prstGeom prst="roundRect">
            <a:avLst>
              <a:gd name="adj" fmla="val 50000"/>
            </a:avLst>
          </a:prstGeom>
          <a:gradFill flip="none" rotWithShape="1">
            <a:gsLst>
              <a:gs pos="0">
                <a:srgbClr val="FFFFFF">
                  <a:alpha val="32000"/>
                </a:srgbClr>
              </a:gs>
              <a:gs pos="100000">
                <a:srgbClr val="FFFFFF">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rPr>
              <a:t>05 Conclusion</a:t>
            </a:r>
            <a:endParaRPr lang="en-US" altLang="zh-CN" sz="2000" kern="100" dirty="0">
              <a:solidFill>
                <a:schemeClr val="lt1"/>
              </a:solidFill>
              <a:effectLst>
                <a:outerShdw blurRad="38100" dist="38100" dir="2700000" algn="tl">
                  <a:srgbClr val="000000">
                    <a:alpha val="43137"/>
                  </a:srgbClr>
                </a:outerShdw>
              </a:effectLst>
              <a:latin typeface="汉仪大宋简" panose="02010600000101010101" pitchFamily="49" charset="-122"/>
              <a:ea typeface="汉仪大宋简" panose="02010600000101010101" pitchFamily="49" charset="-122"/>
              <a:cs typeface="Times New Roman" panose="02020603050405020304" pitchFamily="18" charset="0"/>
            </a:endParaRPr>
          </a:p>
        </p:txBody>
      </p:sp>
      <p:pic>
        <p:nvPicPr>
          <p:cNvPr id="2" name="图片 1" descr="图片1"/>
          <p:cNvPicPr>
            <a:picLocks noChangeAspect="1"/>
          </p:cNvPicPr>
          <p:nvPr>
            <p:custDataLst>
              <p:tags r:id="rId29"/>
            </p:custDataLst>
          </p:nvPr>
        </p:nvPicPr>
        <p:blipFill>
          <a:blip r:embed="rId30"/>
          <a:srcRect r="-10356"/>
          <a:stretch>
            <a:fillRect/>
          </a:stretch>
        </p:blipFill>
        <p:spPr>
          <a:xfrm>
            <a:off x="8957310" y="265430"/>
            <a:ext cx="3005455" cy="728980"/>
          </a:xfrm>
          <a:prstGeom prst="rect">
            <a:avLst/>
          </a:prstGeom>
        </p:spPr>
      </p:pic>
    </p:spTree>
    <p:custDataLst>
      <p:tags r:id="rId3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custDataLst>
              <p:tags r:id="rId2"/>
            </p:custDataLst>
          </p:nvPr>
        </p:nvSpPr>
        <p:spPr>
          <a:xfrm>
            <a:off x="-24765" y="-1905"/>
            <a:ext cx="1225169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84" name="矩形: 圆角 83"/>
          <p:cNvSpPr/>
          <p:nvPr>
            <p:custDataLst>
              <p:tags r:id="rId3"/>
            </p:custDataLst>
          </p:nvPr>
        </p:nvSpPr>
        <p:spPr>
          <a:xfrm>
            <a:off x="831023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5" name="图形 84"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custDataLst>
              <p:tags r:id="rId7"/>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67251" y="348131"/>
            <a:ext cx="307332" cy="307332"/>
          </a:xfrm>
          <a:prstGeom prst="rect">
            <a:avLst/>
          </a:prstGeom>
        </p:spPr>
      </p:pic>
      <p:pic>
        <p:nvPicPr>
          <p:cNvPr id="89" name="图形 8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0" name="文本框 89"/>
          <p:cNvSpPr txBox="1"/>
          <p:nvPr>
            <p:custDataLst>
              <p:tags r:id="rId11"/>
            </p:custDataLst>
          </p:nvPr>
        </p:nvSpPr>
        <p:spPr>
          <a:xfrm>
            <a:off x="322350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91" name="文本框 90"/>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packet</a:t>
            </a:r>
            <a:endParaRPr lang="en-US" altLang="zh-CN" sz="2000" dirty="0">
              <a:solidFill>
                <a:schemeClr val="lt1"/>
              </a:solidFill>
              <a:ea typeface="思源黑体 CN Bold" panose="020B0800000000000000" pitchFamily="34" charset="-122"/>
              <a:cs typeface="+mj-cs"/>
            </a:endParaRPr>
          </a:p>
        </p:txBody>
      </p:sp>
      <p:sp>
        <p:nvSpPr>
          <p:cNvPr id="92" name="文本框 91"/>
          <p:cNvSpPr txBox="1"/>
          <p:nvPr>
            <p:custDataLst>
              <p:tags r:id="rId13"/>
            </p:custDataLst>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process</a:t>
            </a:r>
            <a:endParaRPr lang="en-US" altLang="zh-CN" sz="2000" dirty="0">
              <a:solidFill>
                <a:schemeClr val="lt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test</a:t>
            </a:r>
            <a:endParaRPr lang="en-US" altLang="zh-CN" sz="2000" dirty="0">
              <a:solidFill>
                <a:srgbClr val="000000"/>
              </a:solidFill>
              <a:ea typeface="思源黑体 CN Bold" panose="020B0800000000000000" pitchFamily="34" charset="-122"/>
              <a:cs typeface="+mj-cs"/>
            </a:endParaRPr>
          </a:p>
        </p:txBody>
      </p:sp>
      <p:sp>
        <p:nvSpPr>
          <p:cNvPr id="94" name="文本框 93"/>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95" name="箭头: V 形 94"/>
          <p:cNvSpPr/>
          <p:nvPr>
            <p:custDataLst>
              <p:tags r:id="rId14"/>
            </p:custDataLst>
          </p:nvPr>
        </p:nvSpPr>
        <p:spPr>
          <a:xfrm rot="5400000">
            <a:off x="9067048"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5"/>
            </p:custDataLst>
          </p:nvPr>
        </p:nvPicPr>
        <p:blipFill>
          <a:blip r:embed="rId16"/>
          <a:srcRect r="-10356"/>
          <a:stretch>
            <a:fillRect/>
          </a:stretch>
        </p:blipFill>
        <p:spPr>
          <a:xfrm>
            <a:off x="127635" y="169545"/>
            <a:ext cx="2533650" cy="614680"/>
          </a:xfrm>
          <a:prstGeom prst="rect">
            <a:avLst/>
          </a:prstGeom>
        </p:spPr>
      </p:pic>
      <p:grpSp>
        <p:nvGrpSpPr>
          <p:cNvPr id="79" name="组合 78"/>
          <p:cNvGrpSpPr/>
          <p:nvPr/>
        </p:nvGrpSpPr>
        <p:grpSpPr>
          <a:xfrm>
            <a:off x="213995" y="1097915"/>
            <a:ext cx="11455400" cy="2142490"/>
            <a:chOff x="4928878" y="3538797"/>
            <a:chExt cx="11455087" cy="2360287"/>
          </a:xfrm>
        </p:grpSpPr>
        <p:grpSp>
          <p:nvGrpSpPr>
            <p:cNvPr id="80" name="组合 79"/>
            <p:cNvGrpSpPr/>
            <p:nvPr/>
          </p:nvGrpSpPr>
          <p:grpSpPr>
            <a:xfrm>
              <a:off x="4940300" y="3581780"/>
              <a:ext cx="361950" cy="254002"/>
              <a:chOff x="4940300" y="3428999"/>
              <a:chExt cx="457202" cy="254002"/>
            </a:xfrm>
          </p:grpSpPr>
          <p:sp>
            <p:nvSpPr>
              <p:cNvPr id="83" name="箭头: V 形 82"/>
              <p:cNvSpPr/>
              <p:nvPr>
                <p:custDataLst>
                  <p:tags r:id="rId17"/>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4" name="箭头: V 形 83"/>
              <p:cNvSpPr/>
              <p:nvPr>
                <p:custDataLst>
                  <p:tags r:id="rId18"/>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81" name="直接连接符 80"/>
            <p:cNvCxnSpPr/>
            <p:nvPr>
              <p:custDataLst>
                <p:tags r:id="rId19"/>
              </p:custDataLst>
            </p:nvPr>
          </p:nvCxnSpPr>
          <p:spPr>
            <a:xfrm>
              <a:off x="4928878" y="3937151"/>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矩形 81"/>
            <p:cNvSpPr/>
            <p:nvPr>
              <p:custDataLst>
                <p:tags r:id="rId20"/>
              </p:custDataLst>
            </p:nvPr>
          </p:nvSpPr>
          <p:spPr>
            <a:xfrm>
              <a:off x="5302248" y="3538797"/>
              <a:ext cx="5371953" cy="405740"/>
            </a:xfrm>
            <a:prstGeom prst="rect">
              <a:avLst/>
            </a:prstGeom>
          </p:spPr>
          <p:txBody>
            <a:bodyPr wrap="square">
              <a:spAutoFit/>
            </a:bodyPr>
            <a:p>
              <a:r>
                <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Multiple problems have been solved</a:t>
              </a:r>
              <a:endParaRPr lang="zh-CN" altLang="en-US"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0" name="矩形 59"/>
            <p:cNvSpPr/>
            <p:nvPr>
              <p:custDataLst>
                <p:tags r:id="rId21"/>
              </p:custDataLst>
            </p:nvPr>
          </p:nvSpPr>
          <p:spPr>
            <a:xfrm>
              <a:off x="4940308" y="3950133"/>
              <a:ext cx="11443657" cy="1948951"/>
            </a:xfrm>
            <a:prstGeom prst="rect">
              <a:avLst/>
            </a:prstGeom>
          </p:spPr>
          <p:txBody>
            <a:bodyPr wrap="square">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1. Unable to ping locally: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pic>
        <p:nvPicPr>
          <p:cNvPr id="2" name="图片 1"/>
          <p:cNvPicPr/>
          <p:nvPr/>
        </p:nvPicPr>
        <p:blipFill>
          <a:blip r:embed="rId22"/>
          <a:stretch>
            <a:fillRect/>
          </a:stretch>
        </p:blipFill>
        <p:spPr>
          <a:xfrm>
            <a:off x="292735" y="1779905"/>
            <a:ext cx="4608830" cy="2449830"/>
          </a:xfrm>
          <a:prstGeom prst="rect">
            <a:avLst/>
          </a:prstGeom>
        </p:spPr>
      </p:pic>
      <p:sp>
        <p:nvSpPr>
          <p:cNvPr id="6" name="文本框 5"/>
          <p:cNvSpPr txBox="1"/>
          <p:nvPr/>
        </p:nvSpPr>
        <p:spPr>
          <a:xfrm>
            <a:off x="6210300" y="1471295"/>
            <a:ext cx="2395855" cy="306705"/>
          </a:xfrm>
          <a:prstGeom prst="rect">
            <a:avLst/>
          </a:prstGeom>
          <a:noFill/>
        </p:spPr>
        <p:txBody>
          <a:bodyPr wrap="square" rtlCol="0" anchor="t">
            <a:sp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Possible Solution:</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7" name="图片 6"/>
          <p:cNvPicPr>
            <a:picLocks noChangeAspect="1"/>
          </p:cNvPicPr>
          <p:nvPr/>
        </p:nvPicPr>
        <p:blipFill>
          <a:blip r:embed="rId23"/>
          <a:srcRect l="29439"/>
          <a:stretch>
            <a:fillRect/>
          </a:stretch>
        </p:blipFill>
        <p:spPr>
          <a:xfrm>
            <a:off x="5305425" y="1754505"/>
            <a:ext cx="3176905" cy="2350135"/>
          </a:xfrm>
          <a:prstGeom prst="rect">
            <a:avLst/>
          </a:prstGeom>
        </p:spPr>
      </p:pic>
      <p:sp>
        <p:nvSpPr>
          <p:cNvPr id="8" name="矩形 7"/>
          <p:cNvSpPr/>
          <p:nvPr/>
        </p:nvSpPr>
        <p:spPr>
          <a:xfrm>
            <a:off x="5778500" y="3042285"/>
            <a:ext cx="1610360" cy="19812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矩形 8"/>
          <p:cNvSpPr/>
          <p:nvPr/>
        </p:nvSpPr>
        <p:spPr>
          <a:xfrm>
            <a:off x="5778500" y="3787775"/>
            <a:ext cx="1610360" cy="19812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0" name="图片 9"/>
          <p:cNvPicPr>
            <a:picLocks noChangeAspect="1"/>
          </p:cNvPicPr>
          <p:nvPr/>
        </p:nvPicPr>
        <p:blipFill>
          <a:blip r:embed="rId24"/>
          <a:stretch>
            <a:fillRect/>
          </a:stretch>
        </p:blipFill>
        <p:spPr>
          <a:xfrm>
            <a:off x="8420735" y="1754505"/>
            <a:ext cx="3576955" cy="2266950"/>
          </a:xfrm>
          <a:prstGeom prst="rect">
            <a:avLst/>
          </a:prstGeom>
        </p:spPr>
      </p:pic>
      <p:sp>
        <p:nvSpPr>
          <p:cNvPr id="12" name="文本框 11"/>
          <p:cNvSpPr txBox="1"/>
          <p:nvPr/>
        </p:nvSpPr>
        <p:spPr>
          <a:xfrm>
            <a:off x="9366885" y="4056380"/>
            <a:ext cx="2440940" cy="306705"/>
          </a:xfrm>
          <a:prstGeom prst="rect">
            <a:avLst/>
          </a:prstGeom>
          <a:noFill/>
        </p:spPr>
        <p:txBody>
          <a:bodyPr wrap="square" rtlCol="0" anchor="t">
            <a:sp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Change the inbound rules</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13" name="文本框 12"/>
          <p:cNvSpPr txBox="1"/>
          <p:nvPr/>
        </p:nvSpPr>
        <p:spPr>
          <a:xfrm>
            <a:off x="5778500" y="4024630"/>
            <a:ext cx="1742440" cy="306705"/>
          </a:xfrm>
          <a:prstGeom prst="rect">
            <a:avLst/>
          </a:prstGeom>
          <a:noFill/>
        </p:spPr>
        <p:txBody>
          <a:bodyPr wrap="square" rtlCol="0" anchor="t">
            <a:sp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Disable Defender</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pic>
        <p:nvPicPr>
          <p:cNvPr id="17" name="图片 16"/>
          <p:cNvPicPr/>
          <p:nvPr/>
        </p:nvPicPr>
        <p:blipFill>
          <a:blip r:embed="rId25"/>
          <a:srcRect t="12008" r="11096"/>
          <a:stretch>
            <a:fillRect/>
          </a:stretch>
        </p:blipFill>
        <p:spPr>
          <a:xfrm>
            <a:off x="386080" y="4363085"/>
            <a:ext cx="4109720" cy="2293620"/>
          </a:xfrm>
          <a:prstGeom prst="rect">
            <a:avLst/>
          </a:prstGeom>
        </p:spPr>
      </p:pic>
      <p:sp>
        <p:nvSpPr>
          <p:cNvPr id="18" name="文本框 17"/>
          <p:cNvSpPr txBox="1"/>
          <p:nvPr/>
        </p:nvSpPr>
        <p:spPr>
          <a:xfrm>
            <a:off x="5083175" y="6021070"/>
            <a:ext cx="4846320" cy="306705"/>
          </a:xfrm>
          <a:prstGeom prst="rect">
            <a:avLst/>
          </a:prstGeom>
          <a:noFill/>
        </p:spPr>
        <p:txBody>
          <a:bodyPr wrap="square" rtlCol="0" anchor="t">
            <a:sp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Tips: </a:t>
            </a:r>
            <a:r>
              <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In some PCs, you need to add the</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www.</a:t>
            </a:r>
            <a:r>
              <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prefix</a:t>
            </a:r>
            <a:endPar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Tree>
    <p:custDataLst>
      <p:tags r:id="rId26"/>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custDataLst>
              <p:tags r:id="rId2"/>
            </p:custDataLst>
          </p:nvPr>
        </p:nvSpPr>
        <p:spPr>
          <a:xfrm>
            <a:off x="-24765" y="-1905"/>
            <a:ext cx="1225169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84" name="矩形: 圆角 83"/>
          <p:cNvSpPr/>
          <p:nvPr>
            <p:custDataLst>
              <p:tags r:id="rId3"/>
            </p:custDataLst>
          </p:nvPr>
        </p:nvSpPr>
        <p:spPr>
          <a:xfrm>
            <a:off x="831023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5" name="图形 84"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custDataLst>
              <p:tags r:id="rId7"/>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67251" y="348131"/>
            <a:ext cx="307332" cy="307332"/>
          </a:xfrm>
          <a:prstGeom prst="rect">
            <a:avLst/>
          </a:prstGeom>
        </p:spPr>
      </p:pic>
      <p:pic>
        <p:nvPicPr>
          <p:cNvPr id="89" name="图形 8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0" name="文本框 89"/>
          <p:cNvSpPr txBox="1"/>
          <p:nvPr>
            <p:custDataLst>
              <p:tags r:id="rId11"/>
            </p:custDataLst>
          </p:nvPr>
        </p:nvSpPr>
        <p:spPr>
          <a:xfrm>
            <a:off x="322350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91" name="文本框 90"/>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packet</a:t>
            </a:r>
            <a:endParaRPr lang="en-US" altLang="zh-CN" sz="2000" dirty="0">
              <a:solidFill>
                <a:schemeClr val="lt1"/>
              </a:solidFill>
              <a:ea typeface="思源黑体 CN Bold" panose="020B0800000000000000" pitchFamily="34" charset="-122"/>
              <a:cs typeface="+mj-cs"/>
            </a:endParaRPr>
          </a:p>
        </p:txBody>
      </p:sp>
      <p:sp>
        <p:nvSpPr>
          <p:cNvPr id="92" name="文本框 91"/>
          <p:cNvSpPr txBox="1"/>
          <p:nvPr>
            <p:custDataLst>
              <p:tags r:id="rId13"/>
            </p:custDataLst>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process</a:t>
            </a:r>
            <a:endParaRPr lang="en-US" altLang="zh-CN" sz="2000" dirty="0">
              <a:solidFill>
                <a:schemeClr val="lt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test</a:t>
            </a:r>
            <a:endParaRPr lang="en-US" altLang="zh-CN" sz="2000" dirty="0">
              <a:solidFill>
                <a:srgbClr val="000000"/>
              </a:solidFill>
              <a:ea typeface="思源黑体 CN Bold" panose="020B0800000000000000" pitchFamily="34" charset="-122"/>
              <a:cs typeface="+mj-cs"/>
            </a:endParaRPr>
          </a:p>
        </p:txBody>
      </p:sp>
      <p:sp>
        <p:nvSpPr>
          <p:cNvPr id="94" name="文本框 93"/>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95" name="箭头: V 形 94"/>
          <p:cNvSpPr/>
          <p:nvPr>
            <p:custDataLst>
              <p:tags r:id="rId14"/>
            </p:custDataLst>
          </p:nvPr>
        </p:nvSpPr>
        <p:spPr>
          <a:xfrm rot="5400000">
            <a:off x="9067048"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5"/>
            </p:custDataLst>
          </p:nvPr>
        </p:nvPicPr>
        <p:blipFill>
          <a:blip r:embed="rId16"/>
          <a:srcRect r="-10356"/>
          <a:stretch>
            <a:fillRect/>
          </a:stretch>
        </p:blipFill>
        <p:spPr>
          <a:xfrm>
            <a:off x="127635" y="169545"/>
            <a:ext cx="2533650" cy="614680"/>
          </a:xfrm>
          <a:prstGeom prst="rect">
            <a:avLst/>
          </a:prstGeom>
        </p:spPr>
      </p:pic>
      <p:grpSp>
        <p:nvGrpSpPr>
          <p:cNvPr id="79" name="组合 78"/>
          <p:cNvGrpSpPr/>
          <p:nvPr/>
        </p:nvGrpSpPr>
        <p:grpSpPr>
          <a:xfrm>
            <a:off x="213995" y="1097915"/>
            <a:ext cx="11455400" cy="2142490"/>
            <a:chOff x="4928878" y="3538797"/>
            <a:chExt cx="11455087" cy="2360287"/>
          </a:xfrm>
        </p:grpSpPr>
        <p:grpSp>
          <p:nvGrpSpPr>
            <p:cNvPr id="80" name="组合 79"/>
            <p:cNvGrpSpPr/>
            <p:nvPr/>
          </p:nvGrpSpPr>
          <p:grpSpPr>
            <a:xfrm>
              <a:off x="4940300" y="3581780"/>
              <a:ext cx="361950" cy="254002"/>
              <a:chOff x="4940300" y="3428999"/>
              <a:chExt cx="457202" cy="254002"/>
            </a:xfrm>
          </p:grpSpPr>
          <p:sp>
            <p:nvSpPr>
              <p:cNvPr id="83" name="箭头: V 形 82"/>
              <p:cNvSpPr/>
              <p:nvPr>
                <p:custDataLst>
                  <p:tags r:id="rId17"/>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4" name="箭头: V 形 83"/>
              <p:cNvSpPr/>
              <p:nvPr>
                <p:custDataLst>
                  <p:tags r:id="rId18"/>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81" name="直接连接符 80"/>
            <p:cNvCxnSpPr/>
            <p:nvPr>
              <p:custDataLst>
                <p:tags r:id="rId19"/>
              </p:custDataLst>
            </p:nvPr>
          </p:nvCxnSpPr>
          <p:spPr>
            <a:xfrm>
              <a:off x="4928878" y="3937151"/>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矩形 81"/>
            <p:cNvSpPr/>
            <p:nvPr>
              <p:custDataLst>
                <p:tags r:id="rId20"/>
              </p:custDataLst>
            </p:nvPr>
          </p:nvSpPr>
          <p:spPr>
            <a:xfrm>
              <a:off x="5302248" y="3538797"/>
              <a:ext cx="5371953" cy="405740"/>
            </a:xfrm>
            <a:prstGeom prst="rect">
              <a:avLst/>
            </a:prstGeom>
          </p:spPr>
          <p:txBody>
            <a:bodyPr wrap="square">
              <a:spAutoFit/>
            </a:bodyPr>
            <a:p>
              <a:r>
                <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Multiple problems have been solved</a:t>
              </a:r>
              <a:endParaRPr lang="zh-CN" altLang="en-US"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0" name="矩形 59"/>
            <p:cNvSpPr/>
            <p:nvPr>
              <p:custDataLst>
                <p:tags r:id="rId21"/>
              </p:custDataLst>
            </p:nvPr>
          </p:nvSpPr>
          <p:spPr>
            <a:xfrm>
              <a:off x="4940308" y="3950133"/>
              <a:ext cx="11443657" cy="1948951"/>
            </a:xfrm>
            <a:prstGeom prst="rect">
              <a:avLst/>
            </a:prstGeom>
          </p:spPr>
          <p:txBody>
            <a:bodyPr wrap="square">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2. Try to ping on a linux server: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pic>
        <p:nvPicPr>
          <p:cNvPr id="5" name="图片 4"/>
          <p:cNvPicPr/>
          <p:nvPr/>
        </p:nvPicPr>
        <p:blipFill>
          <a:blip r:embed="rId22"/>
          <a:stretch>
            <a:fillRect/>
          </a:stretch>
        </p:blipFill>
        <p:spPr>
          <a:xfrm>
            <a:off x="269875" y="1805305"/>
            <a:ext cx="4481195" cy="2588895"/>
          </a:xfrm>
          <a:prstGeom prst="rect">
            <a:avLst/>
          </a:prstGeom>
        </p:spPr>
      </p:pic>
      <p:sp>
        <p:nvSpPr>
          <p:cNvPr id="6" name="文本框 5"/>
          <p:cNvSpPr txBox="1"/>
          <p:nvPr/>
        </p:nvSpPr>
        <p:spPr>
          <a:xfrm>
            <a:off x="6210300" y="1471295"/>
            <a:ext cx="2395855" cy="306705"/>
          </a:xfrm>
          <a:prstGeom prst="rect">
            <a:avLst/>
          </a:prstGeom>
          <a:noFill/>
        </p:spPr>
        <p:txBody>
          <a:bodyPr wrap="square" rtlCol="0" anchor="t">
            <a:sp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Possible Solution:</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11" name="图片 10"/>
          <p:cNvPicPr>
            <a:picLocks noChangeAspect="1"/>
          </p:cNvPicPr>
          <p:nvPr/>
        </p:nvPicPr>
        <p:blipFill>
          <a:blip r:embed="rId23"/>
          <a:stretch>
            <a:fillRect/>
          </a:stretch>
        </p:blipFill>
        <p:spPr>
          <a:xfrm>
            <a:off x="5528945" y="1801495"/>
            <a:ext cx="3862070" cy="2185035"/>
          </a:xfrm>
          <a:prstGeom prst="rect">
            <a:avLst/>
          </a:prstGeom>
        </p:spPr>
      </p:pic>
      <p:sp>
        <p:nvSpPr>
          <p:cNvPr id="14" name="文本框 13"/>
          <p:cNvSpPr txBox="1"/>
          <p:nvPr/>
        </p:nvSpPr>
        <p:spPr>
          <a:xfrm>
            <a:off x="6010910" y="4010025"/>
            <a:ext cx="3460750" cy="306705"/>
          </a:xfrm>
          <a:prstGeom prst="rect">
            <a:avLst/>
          </a:prstGeom>
          <a:noFill/>
        </p:spPr>
        <p:txBody>
          <a:bodyPr wrap="square" rtlCol="0" anchor="t">
            <a:spAutoFit/>
          </a:bodyPr>
          <a:p>
            <a:pPr algn="l">
              <a:buClrTx/>
              <a:buSzTx/>
              <a:buFontTx/>
            </a:pP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Use the .sh script on the server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15" name="文本框 14"/>
          <p:cNvSpPr txBox="1"/>
          <p:nvPr/>
        </p:nvSpPr>
        <p:spPr>
          <a:xfrm>
            <a:off x="537210" y="4448175"/>
            <a:ext cx="3937000" cy="306705"/>
          </a:xfrm>
          <a:prstGeom prst="rect">
            <a:avLst/>
          </a:prstGeom>
          <a:noFill/>
        </p:spPr>
        <p:txBody>
          <a:bodyPr wrap="square" rtlCol="0" anchor="t">
            <a:spAutoFit/>
          </a:bodyPr>
          <a:p>
            <a:pPr algn="l">
              <a:buClrTx/>
              <a:buSzTx/>
              <a:buFontTx/>
            </a:pP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Maybe I need to change the socket type?</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16" name="文本框 15"/>
          <p:cNvSpPr txBox="1"/>
          <p:nvPr/>
        </p:nvSpPr>
        <p:spPr>
          <a:xfrm>
            <a:off x="663575" y="4867275"/>
            <a:ext cx="2991485" cy="306705"/>
          </a:xfrm>
          <a:prstGeom prst="rect">
            <a:avLst/>
          </a:prstGeom>
          <a:noFill/>
        </p:spPr>
        <p:txBody>
          <a:bodyPr wrap="square" rtlCol="0" anchor="t">
            <a:spAutoFit/>
          </a:bodyPr>
          <a:p>
            <a:pPr algn="l">
              <a:buClrTx/>
              <a:buSzTx/>
              <a:buFontTx/>
            </a:pP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Change </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SOCK.DGRAM </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to </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SOCK.RAW</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pic>
        <p:nvPicPr>
          <p:cNvPr id="17" name="图片 16"/>
          <p:cNvPicPr>
            <a:picLocks noChangeAspect="1"/>
          </p:cNvPicPr>
          <p:nvPr/>
        </p:nvPicPr>
        <p:blipFill>
          <a:blip r:embed="rId24"/>
          <a:srcRect t="55034" r="10022"/>
          <a:stretch>
            <a:fillRect/>
          </a:stretch>
        </p:blipFill>
        <p:spPr>
          <a:xfrm>
            <a:off x="127635" y="5286375"/>
            <a:ext cx="4693920" cy="1090295"/>
          </a:xfrm>
          <a:prstGeom prst="rect">
            <a:avLst/>
          </a:prstGeom>
        </p:spPr>
      </p:pic>
      <p:pic>
        <p:nvPicPr>
          <p:cNvPr id="18" name="图片 17"/>
          <p:cNvPicPr>
            <a:picLocks noChangeAspect="1"/>
          </p:cNvPicPr>
          <p:nvPr/>
        </p:nvPicPr>
        <p:blipFill>
          <a:blip r:embed="rId25"/>
          <a:srcRect t="6407" b="3649"/>
          <a:stretch>
            <a:fillRect/>
          </a:stretch>
        </p:blipFill>
        <p:spPr>
          <a:xfrm>
            <a:off x="5596890" y="4394200"/>
            <a:ext cx="4004310" cy="2050415"/>
          </a:xfrm>
          <a:prstGeom prst="rect">
            <a:avLst/>
          </a:prstGeom>
        </p:spPr>
      </p:pic>
      <p:sp>
        <p:nvSpPr>
          <p:cNvPr id="19" name="文本框 18"/>
          <p:cNvSpPr txBox="1"/>
          <p:nvPr/>
        </p:nvSpPr>
        <p:spPr>
          <a:xfrm>
            <a:off x="5365750" y="6522085"/>
            <a:ext cx="4105275" cy="306705"/>
          </a:xfrm>
          <a:prstGeom prst="rect">
            <a:avLst/>
          </a:prstGeom>
          <a:noFill/>
        </p:spPr>
        <p:txBody>
          <a:bodyPr wrap="square" rtlCol="0" anchor="t">
            <a:sp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SOCK.RAW: You need to have root privileges</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spTree>
    <p:custDataLst>
      <p:tags r:id="rId26"/>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custDataLst>
              <p:tags r:id="rId2"/>
            </p:custDataLst>
          </p:nvPr>
        </p:nvSpPr>
        <p:spPr>
          <a:xfrm>
            <a:off x="-24765" y="-1905"/>
            <a:ext cx="1225169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84" name="矩形: 圆角 83"/>
          <p:cNvSpPr/>
          <p:nvPr>
            <p:custDataLst>
              <p:tags r:id="rId3"/>
            </p:custDataLst>
          </p:nvPr>
        </p:nvSpPr>
        <p:spPr>
          <a:xfrm>
            <a:off x="831023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5" name="图形 84"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custDataLst>
              <p:tags r:id="rId7"/>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67251" y="348131"/>
            <a:ext cx="307332" cy="307332"/>
          </a:xfrm>
          <a:prstGeom prst="rect">
            <a:avLst/>
          </a:prstGeom>
        </p:spPr>
      </p:pic>
      <p:pic>
        <p:nvPicPr>
          <p:cNvPr id="89" name="图形 8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0" name="文本框 89"/>
          <p:cNvSpPr txBox="1"/>
          <p:nvPr>
            <p:custDataLst>
              <p:tags r:id="rId11"/>
            </p:custDataLst>
          </p:nvPr>
        </p:nvSpPr>
        <p:spPr>
          <a:xfrm>
            <a:off x="322350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91" name="文本框 90"/>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packet</a:t>
            </a:r>
            <a:endParaRPr lang="en-US" altLang="zh-CN" sz="2000" dirty="0">
              <a:solidFill>
                <a:schemeClr val="lt1"/>
              </a:solidFill>
              <a:ea typeface="思源黑体 CN Bold" panose="020B0800000000000000" pitchFamily="34" charset="-122"/>
              <a:cs typeface="+mj-cs"/>
            </a:endParaRPr>
          </a:p>
        </p:txBody>
      </p:sp>
      <p:sp>
        <p:nvSpPr>
          <p:cNvPr id="92" name="文本框 91"/>
          <p:cNvSpPr txBox="1"/>
          <p:nvPr>
            <p:custDataLst>
              <p:tags r:id="rId13"/>
            </p:custDataLst>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process</a:t>
            </a:r>
            <a:endParaRPr lang="en-US" altLang="zh-CN" sz="2000" dirty="0">
              <a:solidFill>
                <a:schemeClr val="lt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test</a:t>
            </a:r>
            <a:endParaRPr lang="en-US" altLang="zh-CN" sz="2000" dirty="0">
              <a:solidFill>
                <a:srgbClr val="000000"/>
              </a:solidFill>
              <a:ea typeface="思源黑体 CN Bold" panose="020B0800000000000000" pitchFamily="34" charset="-122"/>
              <a:cs typeface="+mj-cs"/>
            </a:endParaRPr>
          </a:p>
        </p:txBody>
      </p:sp>
      <p:sp>
        <p:nvSpPr>
          <p:cNvPr id="94" name="文本框 93"/>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95" name="箭头: V 形 94"/>
          <p:cNvSpPr/>
          <p:nvPr>
            <p:custDataLst>
              <p:tags r:id="rId14"/>
            </p:custDataLst>
          </p:nvPr>
        </p:nvSpPr>
        <p:spPr>
          <a:xfrm rot="5400000">
            <a:off x="9067048"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5"/>
            </p:custDataLst>
          </p:nvPr>
        </p:nvPicPr>
        <p:blipFill>
          <a:blip r:embed="rId16"/>
          <a:srcRect r="-10356"/>
          <a:stretch>
            <a:fillRect/>
          </a:stretch>
        </p:blipFill>
        <p:spPr>
          <a:xfrm>
            <a:off x="127635" y="169545"/>
            <a:ext cx="2533650" cy="614680"/>
          </a:xfrm>
          <a:prstGeom prst="rect">
            <a:avLst/>
          </a:prstGeom>
        </p:spPr>
      </p:pic>
      <p:grpSp>
        <p:nvGrpSpPr>
          <p:cNvPr id="79" name="组合 78"/>
          <p:cNvGrpSpPr/>
          <p:nvPr/>
        </p:nvGrpSpPr>
        <p:grpSpPr>
          <a:xfrm>
            <a:off x="213995" y="1097915"/>
            <a:ext cx="11455400" cy="2142490"/>
            <a:chOff x="4928878" y="3538797"/>
            <a:chExt cx="11455087" cy="2360287"/>
          </a:xfrm>
        </p:grpSpPr>
        <p:grpSp>
          <p:nvGrpSpPr>
            <p:cNvPr id="80" name="组合 79"/>
            <p:cNvGrpSpPr/>
            <p:nvPr/>
          </p:nvGrpSpPr>
          <p:grpSpPr>
            <a:xfrm>
              <a:off x="4940300" y="3581780"/>
              <a:ext cx="361950" cy="254002"/>
              <a:chOff x="4940300" y="3428999"/>
              <a:chExt cx="457202" cy="254002"/>
            </a:xfrm>
          </p:grpSpPr>
          <p:sp>
            <p:nvSpPr>
              <p:cNvPr id="83" name="箭头: V 形 82"/>
              <p:cNvSpPr/>
              <p:nvPr>
                <p:custDataLst>
                  <p:tags r:id="rId17"/>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4" name="箭头: V 形 83"/>
              <p:cNvSpPr/>
              <p:nvPr>
                <p:custDataLst>
                  <p:tags r:id="rId18"/>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81" name="直接连接符 80"/>
            <p:cNvCxnSpPr/>
            <p:nvPr>
              <p:custDataLst>
                <p:tags r:id="rId19"/>
              </p:custDataLst>
            </p:nvPr>
          </p:nvCxnSpPr>
          <p:spPr>
            <a:xfrm>
              <a:off x="4928878" y="3937151"/>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矩形 81"/>
            <p:cNvSpPr/>
            <p:nvPr>
              <p:custDataLst>
                <p:tags r:id="rId20"/>
              </p:custDataLst>
            </p:nvPr>
          </p:nvSpPr>
          <p:spPr>
            <a:xfrm>
              <a:off x="5302248" y="3538797"/>
              <a:ext cx="5371953" cy="405740"/>
            </a:xfrm>
            <a:prstGeom prst="rect">
              <a:avLst/>
            </a:prstGeom>
          </p:spPr>
          <p:txBody>
            <a:bodyPr wrap="square">
              <a:spAutoFit/>
            </a:bodyPr>
            <a:p>
              <a:r>
                <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Multiple problems have been solved</a:t>
              </a:r>
              <a:endParaRPr lang="zh-CN" altLang="en-US"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0" name="矩形 59"/>
            <p:cNvSpPr/>
            <p:nvPr>
              <p:custDataLst>
                <p:tags r:id="rId21"/>
              </p:custDataLst>
            </p:nvPr>
          </p:nvSpPr>
          <p:spPr>
            <a:xfrm>
              <a:off x="4940308" y="3950133"/>
              <a:ext cx="11443657" cy="1948951"/>
            </a:xfrm>
            <a:prstGeom prst="rect">
              <a:avLst/>
            </a:prstGeom>
          </p:spPr>
          <p:txBody>
            <a:bodyPr wrap="square">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3. </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SOCK.DGRAM </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vs</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 </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SOCK.RAW</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6" name="文本框 5"/>
          <p:cNvSpPr txBox="1"/>
          <p:nvPr/>
        </p:nvSpPr>
        <p:spPr>
          <a:xfrm>
            <a:off x="6151880" y="1746250"/>
            <a:ext cx="3681730" cy="1389380"/>
          </a:xfrm>
          <a:prstGeom prst="rect">
            <a:avLst/>
          </a:prstGeom>
          <a:noFill/>
        </p:spPr>
        <p:txBody>
          <a:bodyPr wrap="square" rtlCol="0" anchor="t">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Possible Solution:</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Still use windows but not linux</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Still use the SOCK.RAW</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sp>
        <p:nvSpPr>
          <p:cNvPr id="15" name="文本框 14"/>
          <p:cNvSpPr txBox="1"/>
          <p:nvPr/>
        </p:nvSpPr>
        <p:spPr>
          <a:xfrm>
            <a:off x="537210" y="4052570"/>
            <a:ext cx="3937000" cy="306705"/>
          </a:xfrm>
          <a:prstGeom prst="rect">
            <a:avLst/>
          </a:prstGeom>
          <a:noFill/>
        </p:spPr>
        <p:txBody>
          <a:bodyPr wrap="square" rtlCol="0" anchor="t">
            <a:spAutoFit/>
          </a:bodyPr>
          <a:p>
            <a:pPr algn="l">
              <a:buClrTx/>
              <a:buSzTx/>
              <a:buFontTx/>
            </a:pP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They apply to different network protocols</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pic>
        <p:nvPicPr>
          <p:cNvPr id="20" name="图片 19"/>
          <p:cNvPicPr>
            <a:picLocks noChangeAspect="1"/>
          </p:cNvPicPr>
          <p:nvPr/>
        </p:nvPicPr>
        <p:blipFill>
          <a:blip r:embed="rId22"/>
          <a:stretch>
            <a:fillRect/>
          </a:stretch>
        </p:blipFill>
        <p:spPr>
          <a:xfrm>
            <a:off x="213995" y="1819910"/>
            <a:ext cx="5638165" cy="2188210"/>
          </a:xfrm>
          <a:prstGeom prst="rect">
            <a:avLst/>
          </a:prstGeom>
        </p:spPr>
      </p:pic>
      <p:sp>
        <p:nvSpPr>
          <p:cNvPr id="21" name="文本框 20"/>
          <p:cNvSpPr txBox="1"/>
          <p:nvPr/>
        </p:nvSpPr>
        <p:spPr>
          <a:xfrm>
            <a:off x="5908040" y="4016375"/>
            <a:ext cx="6283960" cy="306705"/>
          </a:xfrm>
          <a:prstGeom prst="rect">
            <a:avLst/>
          </a:prstGeom>
          <a:noFill/>
        </p:spPr>
        <p:txBody>
          <a:bodyPr wrap="square" rtlCol="0" anchor="t">
            <a:sp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Tips: </a:t>
            </a:r>
            <a:r>
              <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In some PCs, I need to run the program as an administrator</a:t>
            </a:r>
            <a:endParaRPr lang="en-US" altLang="zh-CN" sz="14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Tree>
    <p:custDataLst>
      <p:tags r:id="rId23"/>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custDataLst>
              <p:tags r:id="rId2"/>
            </p:custDataLst>
          </p:nvPr>
        </p:nvSpPr>
        <p:spPr>
          <a:xfrm>
            <a:off x="-24765" y="-1905"/>
            <a:ext cx="1225169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84" name="矩形: 圆角 83"/>
          <p:cNvSpPr/>
          <p:nvPr>
            <p:custDataLst>
              <p:tags r:id="rId3"/>
            </p:custDataLst>
          </p:nvPr>
        </p:nvSpPr>
        <p:spPr>
          <a:xfrm>
            <a:off x="831023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5" name="图形 84"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custDataLst>
              <p:tags r:id="rId7"/>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67251" y="348131"/>
            <a:ext cx="307332" cy="307332"/>
          </a:xfrm>
          <a:prstGeom prst="rect">
            <a:avLst/>
          </a:prstGeom>
        </p:spPr>
      </p:pic>
      <p:pic>
        <p:nvPicPr>
          <p:cNvPr id="89" name="图形 8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0" name="文本框 89"/>
          <p:cNvSpPr txBox="1"/>
          <p:nvPr>
            <p:custDataLst>
              <p:tags r:id="rId11"/>
            </p:custDataLst>
          </p:nvPr>
        </p:nvSpPr>
        <p:spPr>
          <a:xfrm>
            <a:off x="322350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91" name="文本框 90"/>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packet</a:t>
            </a:r>
            <a:endParaRPr lang="en-US" altLang="zh-CN" sz="2000" dirty="0">
              <a:solidFill>
                <a:schemeClr val="lt1"/>
              </a:solidFill>
              <a:ea typeface="思源黑体 CN Bold" panose="020B0800000000000000" pitchFamily="34" charset="-122"/>
              <a:cs typeface="+mj-cs"/>
            </a:endParaRPr>
          </a:p>
        </p:txBody>
      </p:sp>
      <p:sp>
        <p:nvSpPr>
          <p:cNvPr id="92" name="文本框 91"/>
          <p:cNvSpPr txBox="1"/>
          <p:nvPr>
            <p:custDataLst>
              <p:tags r:id="rId13"/>
            </p:custDataLst>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process</a:t>
            </a:r>
            <a:endParaRPr lang="en-US" altLang="zh-CN" sz="2000" dirty="0">
              <a:solidFill>
                <a:schemeClr val="lt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test</a:t>
            </a:r>
            <a:endParaRPr lang="en-US" altLang="zh-CN" sz="2000" dirty="0">
              <a:solidFill>
                <a:srgbClr val="000000"/>
              </a:solidFill>
              <a:ea typeface="思源黑体 CN Bold" panose="020B0800000000000000" pitchFamily="34" charset="-122"/>
              <a:cs typeface="+mj-cs"/>
            </a:endParaRPr>
          </a:p>
        </p:txBody>
      </p:sp>
      <p:sp>
        <p:nvSpPr>
          <p:cNvPr id="94" name="文本框 93"/>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95" name="箭头: V 形 94"/>
          <p:cNvSpPr/>
          <p:nvPr>
            <p:custDataLst>
              <p:tags r:id="rId14"/>
            </p:custDataLst>
          </p:nvPr>
        </p:nvSpPr>
        <p:spPr>
          <a:xfrm rot="5400000">
            <a:off x="9067048"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5"/>
            </p:custDataLst>
          </p:nvPr>
        </p:nvPicPr>
        <p:blipFill>
          <a:blip r:embed="rId16"/>
          <a:srcRect r="-10356"/>
          <a:stretch>
            <a:fillRect/>
          </a:stretch>
        </p:blipFill>
        <p:spPr>
          <a:xfrm>
            <a:off x="127635" y="169545"/>
            <a:ext cx="2533650" cy="614680"/>
          </a:xfrm>
          <a:prstGeom prst="rect">
            <a:avLst/>
          </a:prstGeom>
        </p:spPr>
      </p:pic>
      <p:grpSp>
        <p:nvGrpSpPr>
          <p:cNvPr id="79" name="组合 78"/>
          <p:cNvGrpSpPr/>
          <p:nvPr/>
        </p:nvGrpSpPr>
        <p:grpSpPr>
          <a:xfrm>
            <a:off x="213995" y="1097915"/>
            <a:ext cx="11455400" cy="2142490"/>
            <a:chOff x="4928878" y="3538797"/>
            <a:chExt cx="11455087" cy="2360287"/>
          </a:xfrm>
        </p:grpSpPr>
        <p:grpSp>
          <p:nvGrpSpPr>
            <p:cNvPr id="80" name="组合 79"/>
            <p:cNvGrpSpPr/>
            <p:nvPr/>
          </p:nvGrpSpPr>
          <p:grpSpPr>
            <a:xfrm>
              <a:off x="4940300" y="3581780"/>
              <a:ext cx="361950" cy="254002"/>
              <a:chOff x="4940300" y="3428999"/>
              <a:chExt cx="457202" cy="254002"/>
            </a:xfrm>
          </p:grpSpPr>
          <p:sp>
            <p:nvSpPr>
              <p:cNvPr id="83" name="箭头: V 形 82"/>
              <p:cNvSpPr/>
              <p:nvPr>
                <p:custDataLst>
                  <p:tags r:id="rId17"/>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4" name="箭头: V 形 83"/>
              <p:cNvSpPr/>
              <p:nvPr>
                <p:custDataLst>
                  <p:tags r:id="rId18"/>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81" name="直接连接符 80"/>
            <p:cNvCxnSpPr/>
            <p:nvPr>
              <p:custDataLst>
                <p:tags r:id="rId19"/>
              </p:custDataLst>
            </p:nvPr>
          </p:nvCxnSpPr>
          <p:spPr>
            <a:xfrm>
              <a:off x="4928878" y="3937151"/>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矩形 81"/>
            <p:cNvSpPr/>
            <p:nvPr>
              <p:custDataLst>
                <p:tags r:id="rId20"/>
              </p:custDataLst>
            </p:nvPr>
          </p:nvSpPr>
          <p:spPr>
            <a:xfrm>
              <a:off x="5302248" y="3538797"/>
              <a:ext cx="5371953" cy="405740"/>
            </a:xfrm>
            <a:prstGeom prst="rect">
              <a:avLst/>
            </a:prstGeom>
          </p:spPr>
          <p:txBody>
            <a:bodyPr wrap="square">
              <a:spAutoFit/>
            </a:bodyPr>
            <a:p>
              <a:r>
                <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Multiple problems have been solved</a:t>
              </a:r>
              <a:endParaRPr lang="zh-CN" altLang="en-US"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0" name="矩形 59"/>
            <p:cNvSpPr/>
            <p:nvPr>
              <p:custDataLst>
                <p:tags r:id="rId21"/>
              </p:custDataLst>
            </p:nvPr>
          </p:nvSpPr>
          <p:spPr>
            <a:xfrm>
              <a:off x="4940308" y="3950133"/>
              <a:ext cx="11443657" cy="1948951"/>
            </a:xfrm>
            <a:prstGeom prst="rect">
              <a:avLst/>
            </a:prstGeom>
          </p:spPr>
          <p:txBody>
            <a:bodyPr wrap="square">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4. </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WireShark to test:</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pic>
        <p:nvPicPr>
          <p:cNvPr id="7" name="图片 6"/>
          <p:cNvPicPr>
            <a:picLocks noChangeAspect="1"/>
          </p:cNvPicPr>
          <p:nvPr/>
        </p:nvPicPr>
        <p:blipFill>
          <a:blip r:embed="rId22"/>
          <a:stretch>
            <a:fillRect/>
          </a:stretch>
        </p:blipFill>
        <p:spPr>
          <a:xfrm>
            <a:off x="320675" y="1862455"/>
            <a:ext cx="7041515" cy="2346960"/>
          </a:xfrm>
          <a:prstGeom prst="rect">
            <a:avLst/>
          </a:prstGeom>
        </p:spPr>
      </p:pic>
      <p:sp>
        <p:nvSpPr>
          <p:cNvPr id="9" name="矩形 8"/>
          <p:cNvSpPr/>
          <p:nvPr/>
        </p:nvSpPr>
        <p:spPr>
          <a:xfrm>
            <a:off x="681990" y="2492375"/>
            <a:ext cx="2540635" cy="17272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矩形 7"/>
          <p:cNvSpPr/>
          <p:nvPr/>
        </p:nvSpPr>
        <p:spPr>
          <a:xfrm>
            <a:off x="4281805" y="2703195"/>
            <a:ext cx="1461770" cy="17272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0" name="图片 9"/>
          <p:cNvPicPr>
            <a:picLocks noChangeAspect="1"/>
          </p:cNvPicPr>
          <p:nvPr/>
        </p:nvPicPr>
        <p:blipFill>
          <a:blip r:embed="rId23"/>
          <a:stretch>
            <a:fillRect/>
          </a:stretch>
        </p:blipFill>
        <p:spPr>
          <a:xfrm>
            <a:off x="6755765" y="1862455"/>
            <a:ext cx="7146290" cy="1668780"/>
          </a:xfrm>
          <a:prstGeom prst="rect">
            <a:avLst/>
          </a:prstGeom>
        </p:spPr>
      </p:pic>
      <p:sp>
        <p:nvSpPr>
          <p:cNvPr id="11" name="矩形 10"/>
          <p:cNvSpPr/>
          <p:nvPr/>
        </p:nvSpPr>
        <p:spPr>
          <a:xfrm>
            <a:off x="7362190" y="2454275"/>
            <a:ext cx="4830445" cy="21082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2" name="图片 11"/>
          <p:cNvPicPr>
            <a:picLocks noChangeAspect="1"/>
          </p:cNvPicPr>
          <p:nvPr/>
        </p:nvPicPr>
        <p:blipFill>
          <a:blip r:embed="rId24"/>
          <a:stretch>
            <a:fillRect/>
          </a:stretch>
        </p:blipFill>
        <p:spPr>
          <a:xfrm>
            <a:off x="7037705" y="3531235"/>
            <a:ext cx="5154295" cy="704850"/>
          </a:xfrm>
          <a:prstGeom prst="rect">
            <a:avLst/>
          </a:prstGeom>
        </p:spPr>
      </p:pic>
      <p:sp>
        <p:nvSpPr>
          <p:cNvPr id="13" name="矩形 12"/>
          <p:cNvSpPr/>
          <p:nvPr/>
        </p:nvSpPr>
        <p:spPr>
          <a:xfrm>
            <a:off x="8911590" y="3859530"/>
            <a:ext cx="1018540" cy="24447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4" name="图片 13"/>
          <p:cNvPicPr>
            <a:picLocks noChangeAspect="1"/>
          </p:cNvPicPr>
          <p:nvPr/>
        </p:nvPicPr>
        <p:blipFill>
          <a:blip r:embed="rId25"/>
          <a:stretch>
            <a:fillRect/>
          </a:stretch>
        </p:blipFill>
        <p:spPr>
          <a:xfrm>
            <a:off x="1096645" y="4389120"/>
            <a:ext cx="8833485" cy="2393950"/>
          </a:xfrm>
          <a:prstGeom prst="rect">
            <a:avLst/>
          </a:prstGeom>
        </p:spPr>
      </p:pic>
      <p:sp>
        <p:nvSpPr>
          <p:cNvPr id="16" name="文本框 15"/>
          <p:cNvSpPr txBox="1"/>
          <p:nvPr/>
        </p:nvSpPr>
        <p:spPr>
          <a:xfrm>
            <a:off x="7204710" y="1507490"/>
            <a:ext cx="6096000" cy="306705"/>
          </a:xfrm>
          <a:prstGeom prst="rect">
            <a:avLst/>
          </a:prstGeom>
          <a:noFill/>
        </p:spPr>
        <p:txBody>
          <a:bodyPr wrap="square" rtlCol="0" anchor="t">
            <a:sp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Possible Solution:</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spTree>
    <p:custDataLst>
      <p:tags r:id="rId26"/>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custDataLst>
              <p:tags r:id="rId2"/>
            </p:custDataLst>
          </p:nvPr>
        </p:nvSpPr>
        <p:spPr>
          <a:xfrm>
            <a:off x="-24765" y="-1905"/>
            <a:ext cx="1225169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84" name="矩形: 圆角 83"/>
          <p:cNvSpPr/>
          <p:nvPr>
            <p:custDataLst>
              <p:tags r:id="rId3"/>
            </p:custDataLst>
          </p:nvPr>
        </p:nvSpPr>
        <p:spPr>
          <a:xfrm>
            <a:off x="831023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5" name="图形 84"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custDataLst>
              <p:tags r:id="rId7"/>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67251" y="348131"/>
            <a:ext cx="307332" cy="307332"/>
          </a:xfrm>
          <a:prstGeom prst="rect">
            <a:avLst/>
          </a:prstGeom>
        </p:spPr>
      </p:pic>
      <p:pic>
        <p:nvPicPr>
          <p:cNvPr id="89" name="图形 8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0" name="文本框 89"/>
          <p:cNvSpPr txBox="1"/>
          <p:nvPr>
            <p:custDataLst>
              <p:tags r:id="rId11"/>
            </p:custDataLst>
          </p:nvPr>
        </p:nvSpPr>
        <p:spPr>
          <a:xfrm>
            <a:off x="322350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91" name="文本框 90"/>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packet</a:t>
            </a:r>
            <a:endParaRPr lang="en-US" altLang="zh-CN" sz="2000" dirty="0">
              <a:solidFill>
                <a:schemeClr val="lt1"/>
              </a:solidFill>
              <a:ea typeface="思源黑体 CN Bold" panose="020B0800000000000000" pitchFamily="34" charset="-122"/>
              <a:cs typeface="+mj-cs"/>
            </a:endParaRPr>
          </a:p>
        </p:txBody>
      </p:sp>
      <p:sp>
        <p:nvSpPr>
          <p:cNvPr id="92" name="文本框 91"/>
          <p:cNvSpPr txBox="1"/>
          <p:nvPr>
            <p:custDataLst>
              <p:tags r:id="rId13"/>
            </p:custDataLst>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process</a:t>
            </a:r>
            <a:endParaRPr lang="en-US" altLang="zh-CN" sz="2000" dirty="0">
              <a:solidFill>
                <a:schemeClr val="lt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test</a:t>
            </a:r>
            <a:endParaRPr lang="en-US" altLang="zh-CN" sz="2000" dirty="0">
              <a:solidFill>
                <a:srgbClr val="000000"/>
              </a:solidFill>
              <a:ea typeface="思源黑体 CN Bold" panose="020B0800000000000000" pitchFamily="34" charset="-122"/>
              <a:cs typeface="+mj-cs"/>
            </a:endParaRPr>
          </a:p>
        </p:txBody>
      </p:sp>
      <p:sp>
        <p:nvSpPr>
          <p:cNvPr id="94" name="文本框 93"/>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95" name="箭头: V 形 94"/>
          <p:cNvSpPr/>
          <p:nvPr>
            <p:custDataLst>
              <p:tags r:id="rId14"/>
            </p:custDataLst>
          </p:nvPr>
        </p:nvSpPr>
        <p:spPr>
          <a:xfrm rot="5400000">
            <a:off x="9067048"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5"/>
            </p:custDataLst>
          </p:nvPr>
        </p:nvPicPr>
        <p:blipFill>
          <a:blip r:embed="rId16"/>
          <a:srcRect r="-10356"/>
          <a:stretch>
            <a:fillRect/>
          </a:stretch>
        </p:blipFill>
        <p:spPr>
          <a:xfrm>
            <a:off x="127635" y="169545"/>
            <a:ext cx="2533650" cy="614680"/>
          </a:xfrm>
          <a:prstGeom prst="rect">
            <a:avLst/>
          </a:prstGeom>
        </p:spPr>
      </p:pic>
      <p:grpSp>
        <p:nvGrpSpPr>
          <p:cNvPr id="79" name="组合 78"/>
          <p:cNvGrpSpPr/>
          <p:nvPr/>
        </p:nvGrpSpPr>
        <p:grpSpPr>
          <a:xfrm>
            <a:off x="213995" y="1097915"/>
            <a:ext cx="11455400" cy="2142490"/>
            <a:chOff x="4928878" y="3538797"/>
            <a:chExt cx="11455087" cy="2360287"/>
          </a:xfrm>
        </p:grpSpPr>
        <p:grpSp>
          <p:nvGrpSpPr>
            <p:cNvPr id="80" name="组合 79"/>
            <p:cNvGrpSpPr/>
            <p:nvPr/>
          </p:nvGrpSpPr>
          <p:grpSpPr>
            <a:xfrm>
              <a:off x="4940300" y="3581780"/>
              <a:ext cx="361950" cy="254002"/>
              <a:chOff x="4940300" y="3428999"/>
              <a:chExt cx="457202" cy="254002"/>
            </a:xfrm>
          </p:grpSpPr>
          <p:sp>
            <p:nvSpPr>
              <p:cNvPr id="83" name="箭头: V 形 82"/>
              <p:cNvSpPr/>
              <p:nvPr>
                <p:custDataLst>
                  <p:tags r:id="rId17"/>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4" name="箭头: V 形 83"/>
              <p:cNvSpPr/>
              <p:nvPr>
                <p:custDataLst>
                  <p:tags r:id="rId18"/>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81" name="直接连接符 80"/>
            <p:cNvCxnSpPr/>
            <p:nvPr>
              <p:custDataLst>
                <p:tags r:id="rId19"/>
              </p:custDataLst>
            </p:nvPr>
          </p:nvCxnSpPr>
          <p:spPr>
            <a:xfrm>
              <a:off x="4928878" y="3937151"/>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矩形 81"/>
            <p:cNvSpPr/>
            <p:nvPr>
              <p:custDataLst>
                <p:tags r:id="rId20"/>
              </p:custDataLst>
            </p:nvPr>
          </p:nvSpPr>
          <p:spPr>
            <a:xfrm>
              <a:off x="5302248" y="3538797"/>
              <a:ext cx="5371953" cy="405740"/>
            </a:xfrm>
            <a:prstGeom prst="rect">
              <a:avLst/>
            </a:prstGeom>
          </p:spPr>
          <p:txBody>
            <a:bodyPr wrap="square">
              <a:spAutoFit/>
            </a:bodyPr>
            <a:p>
              <a:r>
                <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Multiple problems have been solved</a:t>
              </a:r>
              <a:endParaRPr lang="zh-CN" altLang="en-US"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0" name="矩形 59"/>
            <p:cNvSpPr/>
            <p:nvPr>
              <p:custDataLst>
                <p:tags r:id="rId21"/>
              </p:custDataLst>
            </p:nvPr>
          </p:nvSpPr>
          <p:spPr>
            <a:xfrm>
              <a:off x="4940308" y="3950133"/>
              <a:ext cx="11443657" cy="1948951"/>
            </a:xfrm>
            <a:prstGeom prst="rect">
              <a:avLst/>
            </a:prstGeom>
          </p:spPr>
          <p:txBody>
            <a:bodyPr wrap="square">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4. </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WireShark to test:</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pic>
        <p:nvPicPr>
          <p:cNvPr id="2" name="图片 1"/>
          <p:cNvPicPr>
            <a:picLocks noChangeAspect="1"/>
          </p:cNvPicPr>
          <p:nvPr/>
        </p:nvPicPr>
        <p:blipFill>
          <a:blip r:embed="rId22"/>
          <a:stretch>
            <a:fillRect/>
          </a:stretch>
        </p:blipFill>
        <p:spPr>
          <a:xfrm>
            <a:off x="481330" y="1862455"/>
            <a:ext cx="11239500" cy="1924050"/>
          </a:xfrm>
          <a:prstGeom prst="rect">
            <a:avLst/>
          </a:prstGeom>
        </p:spPr>
      </p:pic>
      <p:pic>
        <p:nvPicPr>
          <p:cNvPr id="5" name="图片 4"/>
          <p:cNvPicPr>
            <a:picLocks noChangeAspect="1"/>
          </p:cNvPicPr>
          <p:nvPr/>
        </p:nvPicPr>
        <p:blipFill>
          <a:blip r:embed="rId23"/>
          <a:stretch>
            <a:fillRect/>
          </a:stretch>
        </p:blipFill>
        <p:spPr>
          <a:xfrm>
            <a:off x="481330" y="4056380"/>
            <a:ext cx="8651240" cy="2673985"/>
          </a:xfrm>
          <a:prstGeom prst="rect">
            <a:avLst/>
          </a:prstGeom>
        </p:spPr>
      </p:pic>
    </p:spTree>
    <p:custDataLst>
      <p:tags r:id="rId24"/>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custDataLst>
              <p:tags r:id="rId2"/>
            </p:custDataLst>
          </p:nvPr>
        </p:nvSpPr>
        <p:spPr>
          <a:xfrm>
            <a:off x="-24765" y="-1905"/>
            <a:ext cx="1225169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84" name="矩形: 圆角 83"/>
          <p:cNvSpPr/>
          <p:nvPr>
            <p:custDataLst>
              <p:tags r:id="rId3"/>
            </p:custDataLst>
          </p:nvPr>
        </p:nvSpPr>
        <p:spPr>
          <a:xfrm>
            <a:off x="8310237"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5" name="图形 84"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custDataLst>
              <p:tags r:id="rId7"/>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67251" y="348131"/>
            <a:ext cx="307332" cy="307332"/>
          </a:xfrm>
          <a:prstGeom prst="rect">
            <a:avLst/>
          </a:prstGeom>
        </p:spPr>
      </p:pic>
      <p:pic>
        <p:nvPicPr>
          <p:cNvPr id="89" name="图形 8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0" name="文本框 89"/>
          <p:cNvSpPr txBox="1"/>
          <p:nvPr>
            <p:custDataLst>
              <p:tags r:id="rId11"/>
            </p:custDataLst>
          </p:nvPr>
        </p:nvSpPr>
        <p:spPr>
          <a:xfrm>
            <a:off x="322350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91" name="文本框 90"/>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packet</a:t>
            </a:r>
            <a:endParaRPr lang="en-US" altLang="zh-CN" sz="2000" dirty="0">
              <a:solidFill>
                <a:schemeClr val="lt1"/>
              </a:solidFill>
              <a:ea typeface="思源黑体 CN Bold" panose="020B0800000000000000" pitchFamily="34" charset="-122"/>
              <a:cs typeface="+mj-cs"/>
            </a:endParaRPr>
          </a:p>
        </p:txBody>
      </p:sp>
      <p:sp>
        <p:nvSpPr>
          <p:cNvPr id="92" name="文本框 91"/>
          <p:cNvSpPr txBox="1"/>
          <p:nvPr>
            <p:custDataLst>
              <p:tags r:id="rId13"/>
            </p:custDataLst>
          </p:nvPr>
        </p:nvSpPr>
        <p:spPr>
          <a:xfrm>
            <a:off x="681178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process</a:t>
            </a:r>
            <a:endParaRPr lang="en-US" altLang="zh-CN" sz="2000" dirty="0">
              <a:solidFill>
                <a:schemeClr val="lt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test</a:t>
            </a:r>
            <a:endParaRPr lang="en-US" altLang="zh-CN" sz="2000" dirty="0">
              <a:solidFill>
                <a:srgbClr val="000000"/>
              </a:solidFill>
              <a:ea typeface="思源黑体 CN Bold" panose="020B0800000000000000" pitchFamily="34" charset="-122"/>
              <a:cs typeface="+mj-cs"/>
            </a:endParaRPr>
          </a:p>
        </p:txBody>
      </p:sp>
      <p:sp>
        <p:nvSpPr>
          <p:cNvPr id="94" name="文本框 93"/>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95" name="箭头: V 形 94"/>
          <p:cNvSpPr/>
          <p:nvPr>
            <p:custDataLst>
              <p:tags r:id="rId14"/>
            </p:custDataLst>
          </p:nvPr>
        </p:nvSpPr>
        <p:spPr>
          <a:xfrm rot="5400000">
            <a:off x="9067048"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5"/>
            </p:custDataLst>
          </p:nvPr>
        </p:nvPicPr>
        <p:blipFill>
          <a:blip r:embed="rId16"/>
          <a:srcRect r="-10356"/>
          <a:stretch>
            <a:fillRect/>
          </a:stretch>
        </p:blipFill>
        <p:spPr>
          <a:xfrm>
            <a:off x="127635" y="169545"/>
            <a:ext cx="2533650" cy="614680"/>
          </a:xfrm>
          <a:prstGeom prst="rect">
            <a:avLst/>
          </a:prstGeom>
        </p:spPr>
      </p:pic>
      <p:grpSp>
        <p:nvGrpSpPr>
          <p:cNvPr id="79" name="组合 78"/>
          <p:cNvGrpSpPr/>
          <p:nvPr/>
        </p:nvGrpSpPr>
        <p:grpSpPr>
          <a:xfrm>
            <a:off x="213995" y="1097915"/>
            <a:ext cx="11455400" cy="2142490"/>
            <a:chOff x="4928878" y="3538797"/>
            <a:chExt cx="11455087" cy="2360287"/>
          </a:xfrm>
        </p:grpSpPr>
        <p:grpSp>
          <p:nvGrpSpPr>
            <p:cNvPr id="80" name="组合 79"/>
            <p:cNvGrpSpPr/>
            <p:nvPr/>
          </p:nvGrpSpPr>
          <p:grpSpPr>
            <a:xfrm>
              <a:off x="4940300" y="3581780"/>
              <a:ext cx="361950" cy="254002"/>
              <a:chOff x="4940300" y="3428999"/>
              <a:chExt cx="457202" cy="254002"/>
            </a:xfrm>
          </p:grpSpPr>
          <p:sp>
            <p:nvSpPr>
              <p:cNvPr id="83" name="箭头: V 形 82"/>
              <p:cNvSpPr/>
              <p:nvPr>
                <p:custDataLst>
                  <p:tags r:id="rId17"/>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4" name="箭头: V 形 83"/>
              <p:cNvSpPr/>
              <p:nvPr>
                <p:custDataLst>
                  <p:tags r:id="rId18"/>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81" name="直接连接符 80"/>
            <p:cNvCxnSpPr/>
            <p:nvPr>
              <p:custDataLst>
                <p:tags r:id="rId19"/>
              </p:custDataLst>
            </p:nvPr>
          </p:nvCxnSpPr>
          <p:spPr>
            <a:xfrm>
              <a:off x="4928878" y="3937151"/>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矩形 81"/>
            <p:cNvSpPr/>
            <p:nvPr>
              <p:custDataLst>
                <p:tags r:id="rId20"/>
              </p:custDataLst>
            </p:nvPr>
          </p:nvSpPr>
          <p:spPr>
            <a:xfrm>
              <a:off x="5302248" y="3538797"/>
              <a:ext cx="5371953" cy="405740"/>
            </a:xfrm>
            <a:prstGeom prst="rect">
              <a:avLst/>
            </a:prstGeom>
          </p:spPr>
          <p:txBody>
            <a:bodyPr wrap="square">
              <a:spAutoFit/>
            </a:bodyPr>
            <a:p>
              <a:r>
                <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Multiple problems have been solved</a:t>
              </a:r>
              <a:endParaRPr lang="zh-CN" altLang="en-US"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0" name="矩形 59"/>
            <p:cNvSpPr/>
            <p:nvPr>
              <p:custDataLst>
                <p:tags r:id="rId21"/>
              </p:custDataLst>
            </p:nvPr>
          </p:nvSpPr>
          <p:spPr>
            <a:xfrm>
              <a:off x="4940308" y="3950133"/>
              <a:ext cx="11443657" cy="1948951"/>
            </a:xfrm>
            <a:prstGeom prst="rect">
              <a:avLst/>
            </a:prstGeom>
          </p:spPr>
          <p:txBody>
            <a:bodyPr wrap="square">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5. </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Test delay in different time:</a:t>
              </a: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endParaRPr lang="zh-CN" altLang="en-US" sz="1600"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pic>
        <p:nvPicPr>
          <p:cNvPr id="6" name="图片 5"/>
          <p:cNvPicPr>
            <a:picLocks noChangeAspect="1"/>
          </p:cNvPicPr>
          <p:nvPr/>
        </p:nvPicPr>
        <p:blipFill>
          <a:blip r:embed="rId22"/>
          <a:stretch>
            <a:fillRect/>
          </a:stretch>
        </p:blipFill>
        <p:spPr>
          <a:xfrm>
            <a:off x="-25400" y="2019935"/>
            <a:ext cx="4254500" cy="3191510"/>
          </a:xfrm>
          <a:prstGeom prst="rect">
            <a:avLst/>
          </a:prstGeom>
        </p:spPr>
      </p:pic>
      <p:pic>
        <p:nvPicPr>
          <p:cNvPr id="7" name="图片 6"/>
          <p:cNvPicPr>
            <a:picLocks noChangeAspect="1"/>
          </p:cNvPicPr>
          <p:nvPr/>
        </p:nvPicPr>
        <p:blipFill>
          <a:blip r:embed="rId23"/>
          <a:stretch>
            <a:fillRect/>
          </a:stretch>
        </p:blipFill>
        <p:spPr>
          <a:xfrm>
            <a:off x="4147185" y="2084705"/>
            <a:ext cx="4163060" cy="3122295"/>
          </a:xfrm>
          <a:prstGeom prst="rect">
            <a:avLst/>
          </a:prstGeom>
        </p:spPr>
      </p:pic>
      <p:pic>
        <p:nvPicPr>
          <p:cNvPr id="8" name="图片 7"/>
          <p:cNvPicPr>
            <a:picLocks noChangeAspect="1"/>
          </p:cNvPicPr>
          <p:nvPr/>
        </p:nvPicPr>
        <p:blipFill>
          <a:blip r:embed="rId24"/>
          <a:stretch>
            <a:fillRect/>
          </a:stretch>
        </p:blipFill>
        <p:spPr>
          <a:xfrm>
            <a:off x="8166100" y="2108835"/>
            <a:ext cx="4004310" cy="3029585"/>
          </a:xfrm>
          <a:prstGeom prst="rect">
            <a:avLst/>
          </a:prstGeom>
        </p:spPr>
      </p:pic>
      <p:sp>
        <p:nvSpPr>
          <p:cNvPr id="10" name="文本框 9"/>
          <p:cNvSpPr txBox="1"/>
          <p:nvPr/>
        </p:nvSpPr>
        <p:spPr>
          <a:xfrm>
            <a:off x="1650365" y="5319395"/>
            <a:ext cx="1659255" cy="337185"/>
          </a:xfrm>
          <a:prstGeom prst="rect">
            <a:avLst/>
          </a:prstGeom>
          <a:noFill/>
        </p:spPr>
        <p:txBody>
          <a:bodyPr wrap="square" rtlCol="0">
            <a:spAutoFit/>
          </a:bodyPr>
          <a:p>
            <a:r>
              <a:rPr lang="en-US" altLang="zh-CN" sz="1600">
                <a:sym typeface="+mn-ea"/>
              </a:rPr>
              <a:t>Test time: 9pm</a:t>
            </a:r>
            <a:endParaRPr lang="en-US" altLang="zh-CN" sz="1600"/>
          </a:p>
        </p:txBody>
      </p:sp>
      <p:sp>
        <p:nvSpPr>
          <p:cNvPr id="11" name="文本框 10"/>
          <p:cNvSpPr txBox="1"/>
          <p:nvPr/>
        </p:nvSpPr>
        <p:spPr>
          <a:xfrm>
            <a:off x="5688330" y="5319395"/>
            <a:ext cx="1812925" cy="337185"/>
          </a:xfrm>
          <a:prstGeom prst="rect">
            <a:avLst/>
          </a:prstGeom>
          <a:noFill/>
        </p:spPr>
        <p:txBody>
          <a:bodyPr wrap="square" rtlCol="0">
            <a:spAutoFit/>
          </a:bodyPr>
          <a:p>
            <a:r>
              <a:rPr lang="en-US" altLang="zh-CN" sz="1600"/>
              <a:t>Test time: 21 pm</a:t>
            </a:r>
            <a:endParaRPr lang="en-US" altLang="zh-CN" sz="1600"/>
          </a:p>
        </p:txBody>
      </p:sp>
      <p:sp>
        <p:nvSpPr>
          <p:cNvPr id="12" name="文本框 11"/>
          <p:cNvSpPr txBox="1"/>
          <p:nvPr/>
        </p:nvSpPr>
        <p:spPr>
          <a:xfrm>
            <a:off x="8767445" y="5319395"/>
            <a:ext cx="3279140" cy="337185"/>
          </a:xfrm>
          <a:prstGeom prst="rect">
            <a:avLst/>
          </a:prstGeom>
          <a:noFill/>
        </p:spPr>
        <p:txBody>
          <a:bodyPr wrap="square" rtlCol="0">
            <a:spAutoFit/>
          </a:bodyPr>
          <a:p>
            <a:r>
              <a:rPr lang="en-US" altLang="zh-CN" sz="1600"/>
              <a:t>Network fluctuations can be found</a:t>
            </a:r>
            <a:endParaRPr lang="en-US" altLang="zh-CN" sz="1600"/>
          </a:p>
        </p:txBody>
      </p:sp>
      <p:sp>
        <p:nvSpPr>
          <p:cNvPr id="13" name="文本框 12"/>
          <p:cNvSpPr txBox="1"/>
          <p:nvPr/>
        </p:nvSpPr>
        <p:spPr>
          <a:xfrm>
            <a:off x="913765" y="5900420"/>
            <a:ext cx="6351270" cy="583565"/>
          </a:xfrm>
          <a:prstGeom prst="rect">
            <a:avLst/>
          </a:prstGeom>
          <a:noFill/>
        </p:spPr>
        <p:txBody>
          <a:bodyPr wrap="square" rtlCol="0">
            <a:spAutoFit/>
          </a:bodyPr>
          <a:p>
            <a:pPr marL="285750" indent="-285750">
              <a:buFont typeface="Arial" panose="020B0604020202020204" pitchFamily="34" charset="0"/>
              <a:buChar char="•"/>
            </a:pPr>
            <a:r>
              <a:rPr lang="en-US" altLang="zh-CN" sz="1600"/>
              <a:t>Network delay is higher in the morning than in the evening</a:t>
            </a:r>
            <a:endParaRPr lang="en-US" altLang="zh-CN" sz="1600"/>
          </a:p>
          <a:p>
            <a:pPr marL="285750" indent="-285750">
              <a:buFont typeface="Arial" panose="020B0604020202020204" pitchFamily="34" charset="0"/>
              <a:buChar char="•"/>
            </a:pPr>
            <a:r>
              <a:rPr lang="en-US" altLang="zh-CN" sz="1600" u="sng"/>
              <a:t>Lancaster.ac.uk</a:t>
            </a:r>
            <a:r>
              <a:rPr lang="en-US" altLang="zh-CN" sz="1600"/>
              <a:t> has the highest average delay on the web</a:t>
            </a:r>
            <a:endParaRPr lang="en-US" altLang="zh-CN" sz="1600"/>
          </a:p>
        </p:txBody>
      </p:sp>
    </p:spTree>
    <p:custDataLst>
      <p:tags r:id="rId25"/>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custDataLst>
              <p:tags r:id="rId1"/>
            </p:custDataLst>
          </p:nvPr>
        </p:nvSpPr>
        <p:spPr>
          <a:xfrm>
            <a:off x="0" y="0"/>
            <a:ext cx="12227495" cy="6858000"/>
          </a:xfrm>
          <a:prstGeom prst="rect">
            <a:avLst/>
          </a:prstGeom>
          <a:gradFill flip="none" rotWithShape="1">
            <a:gsLst>
              <a:gs pos="0">
                <a:srgbClr val="0C3C7D"/>
              </a:gs>
              <a:gs pos="100000">
                <a:srgbClr val="287AA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olidFill>
                <a:schemeClr val="lt1"/>
              </a:solidFill>
              <a:sym typeface="+mn-ea"/>
            </a:endParaRPr>
          </a:p>
        </p:txBody>
      </p:sp>
      <p:sp>
        <p:nvSpPr>
          <p:cNvPr id="85" name="矩形 84"/>
          <p:cNvSpPr/>
          <p:nvPr/>
        </p:nvSpPr>
        <p:spPr>
          <a:xfrm>
            <a:off x="5024120" y="2597785"/>
            <a:ext cx="4063365" cy="829945"/>
          </a:xfrm>
          <a:prstGeom prst="rect">
            <a:avLst/>
          </a:prstGeom>
        </p:spPr>
        <p:txBody>
          <a:bodyPr wrap="square">
            <a:spAutoFit/>
          </a:bodyPr>
          <a:lstStyle/>
          <a:p>
            <a:pPr algn="l" defTabSz="914400">
              <a:defRPr/>
            </a:pPr>
            <a:r>
              <a:rPr lang="en-US" altLang="zh-CN" sz="4800" b="1" dirty="0">
                <a:solidFill>
                  <a:schemeClr val="lt1"/>
                </a:solidFill>
                <a:latin typeface="微软雅黑" panose="020B0503020204020204" pitchFamily="34" charset="-122"/>
                <a:ea typeface="微软雅黑" panose="020B0503020204020204" pitchFamily="34" charset="-122"/>
                <a:cs typeface="+mn-ea"/>
                <a:sym typeface="+mn-lt"/>
              </a:rPr>
              <a:t>Conclusion</a:t>
            </a:r>
            <a:endParaRPr lang="en-US" altLang="zh-CN" sz="4800" b="1" dirty="0">
              <a:solidFill>
                <a:schemeClr val="lt1"/>
              </a:solidFill>
              <a:latin typeface="微软雅黑" panose="020B0503020204020204" pitchFamily="34" charset="-122"/>
              <a:ea typeface="微软雅黑" panose="020B0503020204020204" pitchFamily="34" charset="-122"/>
              <a:cs typeface="+mn-ea"/>
              <a:sym typeface="+mn-lt"/>
            </a:endParaRPr>
          </a:p>
        </p:txBody>
      </p:sp>
      <p:sp>
        <p:nvSpPr>
          <p:cNvPr id="87" name="文本框 86"/>
          <p:cNvSpPr txBox="1"/>
          <p:nvPr>
            <p:custDataLst>
              <p:tags r:id="rId2"/>
            </p:custDataLst>
          </p:nvPr>
        </p:nvSpPr>
        <p:spPr>
          <a:xfrm>
            <a:off x="1386945" y="2150005"/>
            <a:ext cx="3015831" cy="2061210"/>
          </a:xfrm>
          <a:prstGeom prst="rect">
            <a:avLst/>
          </a:prstGeom>
          <a:noFill/>
        </p:spPr>
        <p:txBody>
          <a:bodyPr wrap="square" rtlCol="0">
            <a:spAutoFit/>
          </a:bodyPr>
          <a:lstStyle/>
          <a:p>
            <a:pPr algn="ctr" defTabSz="914400">
              <a:defRPr/>
            </a:pPr>
            <a:r>
              <a:rPr lang="en-US" altLang="zh-CN" sz="8000" dirty="0">
                <a:solidFill>
                  <a:schemeClr val="lt1"/>
                </a:solidFill>
                <a:latin typeface="Arial Black" panose="020B0A04020102020204" pitchFamily="34" charset="0"/>
                <a:ea typeface="思源宋体 CN Heavy" panose="02010600030101010101" pitchFamily="18" charset="-122"/>
              </a:rPr>
              <a:t>05</a:t>
            </a:r>
            <a:endParaRPr lang="en-US" altLang="zh-CN" sz="8000" dirty="0">
              <a:solidFill>
                <a:schemeClr val="lt1"/>
              </a:solidFill>
              <a:latin typeface="Arial Black" panose="020B0A04020102020204" pitchFamily="34" charset="0"/>
              <a:ea typeface="思源宋体 CN Heavy" panose="02010600030101010101" pitchFamily="18" charset="-122"/>
            </a:endParaRPr>
          </a:p>
          <a:p>
            <a:pPr algn="ctr" defTabSz="914400">
              <a:defRPr/>
            </a:pPr>
            <a:r>
              <a:rPr lang="en-US" altLang="zh-CN" sz="4800" dirty="0">
                <a:solidFill>
                  <a:schemeClr val="lt1"/>
                </a:solidFill>
                <a:latin typeface="思源宋体 CN Heavy" panose="02010600030101010101" pitchFamily="18" charset="-122"/>
                <a:ea typeface="思源宋体 CN Heavy" panose="02010600030101010101" pitchFamily="18" charset="-122"/>
              </a:rPr>
              <a:t>PART</a:t>
            </a:r>
            <a:endParaRPr lang="en-US" altLang="zh-CN" sz="4800" dirty="0">
              <a:solidFill>
                <a:schemeClr val="lt1"/>
              </a:solidFill>
              <a:latin typeface="思源宋体 CN Heavy" panose="02010600030101010101" pitchFamily="18" charset="-122"/>
              <a:ea typeface="思源宋体 CN Heavy" panose="02010600030101010101" pitchFamily="18" charset="-122"/>
            </a:endParaRPr>
          </a:p>
        </p:txBody>
      </p:sp>
      <p:cxnSp>
        <p:nvCxnSpPr>
          <p:cNvPr id="88" name="直接连接符 87"/>
          <p:cNvCxnSpPr/>
          <p:nvPr>
            <p:custDataLst>
              <p:tags r:id="rId3"/>
            </p:custDataLst>
          </p:nvPr>
        </p:nvCxnSpPr>
        <p:spPr>
          <a:xfrm>
            <a:off x="4555296" y="2321171"/>
            <a:ext cx="0" cy="2037504"/>
          </a:xfrm>
          <a:prstGeom prst="line">
            <a:avLst/>
          </a:prstGeom>
          <a:ln w="12700" cmpd="dbl">
            <a:solidFill>
              <a:schemeClr val="lt1"/>
            </a:solidFill>
            <a:prstDash val="sysDash"/>
          </a:ln>
        </p:spPr>
        <p:style>
          <a:lnRef idx="1">
            <a:schemeClr val="accent1"/>
          </a:lnRef>
          <a:fillRef idx="0">
            <a:schemeClr val="accent1"/>
          </a:fillRef>
          <a:effectRef idx="0">
            <a:schemeClr val="accent1"/>
          </a:effectRef>
          <a:fontRef idx="minor">
            <a:schemeClr val="tx1"/>
          </a:fontRef>
        </p:style>
      </p:cxnSp>
      <p:pic>
        <p:nvPicPr>
          <p:cNvPr id="2" name="图片 1" descr="图片1"/>
          <p:cNvPicPr>
            <a:picLocks noChangeAspect="1"/>
          </p:cNvPicPr>
          <p:nvPr>
            <p:custDataLst>
              <p:tags r:id="rId4"/>
            </p:custDataLst>
          </p:nvPr>
        </p:nvPicPr>
        <p:blipFill>
          <a:blip r:embed="rId5"/>
          <a:srcRect r="-10356"/>
          <a:stretch>
            <a:fillRect/>
          </a:stretch>
        </p:blipFill>
        <p:spPr>
          <a:xfrm>
            <a:off x="8957310" y="265430"/>
            <a:ext cx="3005455" cy="728980"/>
          </a:xfrm>
          <a:prstGeom prst="rect">
            <a:avLst/>
          </a:prstGeom>
        </p:spPr>
      </p:pic>
    </p:spTree>
    <p:custDataLst>
      <p:tags r:id="rId6"/>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58" name="矩形 57"/>
          <p:cNvSpPr/>
          <p:nvPr>
            <p:custDataLst>
              <p:tags r:id="rId2"/>
            </p:custDataLst>
          </p:nvPr>
        </p:nvSpPr>
        <p:spPr>
          <a:xfrm>
            <a:off x="-23495" y="1270"/>
            <a:ext cx="12251055"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45" name="矩形: 圆角 44"/>
          <p:cNvSpPr/>
          <p:nvPr>
            <p:custDataLst>
              <p:tags r:id="rId3"/>
            </p:custDataLst>
          </p:nvPr>
        </p:nvSpPr>
        <p:spPr>
          <a:xfrm>
            <a:off x="10065350"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46" name="图形 45"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47" name="图形 46"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48" name="图形 47"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49" name="图形 48" descr="望远镜"/>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67251" y="348131"/>
            <a:ext cx="307332" cy="307332"/>
          </a:xfrm>
          <a:prstGeom prst="rect">
            <a:avLst/>
          </a:prstGeom>
        </p:spPr>
      </p:pic>
      <p:pic>
        <p:nvPicPr>
          <p:cNvPr id="50" name="图形 49" descr="放大"/>
          <p:cNvPicPr>
            <a:picLocks noChangeAspect="1"/>
          </p:cNvPicPr>
          <p:nvPr>
            <p:custDataLst>
              <p:tags r:id="rId8"/>
            </p:custDataLst>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75184" y="348131"/>
            <a:ext cx="307332" cy="307332"/>
          </a:xfrm>
          <a:prstGeom prst="rect">
            <a:avLst/>
          </a:prstGeom>
        </p:spPr>
      </p:pic>
      <p:sp>
        <p:nvSpPr>
          <p:cNvPr id="51" name="文本框 50"/>
          <p:cNvSpPr txBox="1"/>
          <p:nvPr>
            <p:custDataLst>
              <p:tags r:id="rId11"/>
            </p:custDataLst>
          </p:nvPr>
        </p:nvSpPr>
        <p:spPr>
          <a:xfrm>
            <a:off x="322350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52" name="文本框 51"/>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packet</a:t>
            </a:r>
            <a:endParaRPr lang="en-US" altLang="zh-CN" sz="2000" dirty="0">
              <a:solidFill>
                <a:schemeClr val="lt1"/>
              </a:solidFill>
              <a:ea typeface="思源黑体 CN Bold" panose="020B0800000000000000" pitchFamily="34" charset="-122"/>
              <a:cs typeface="+mj-cs"/>
            </a:endParaRPr>
          </a:p>
        </p:txBody>
      </p:sp>
      <p:sp>
        <p:nvSpPr>
          <p:cNvPr id="53" name="文本框 52"/>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process</a:t>
            </a:r>
            <a:endParaRPr lang="en-US" altLang="zh-CN" sz="2000" dirty="0">
              <a:solidFill>
                <a:srgbClr val="FFFFFF"/>
              </a:solidFill>
              <a:ea typeface="思源黑体 CN Bold" panose="020B0800000000000000" pitchFamily="34" charset="-122"/>
              <a:cs typeface="+mj-cs"/>
            </a:endParaRPr>
          </a:p>
        </p:txBody>
      </p:sp>
      <p:sp>
        <p:nvSpPr>
          <p:cNvPr id="54" name="文本框 53"/>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55" name="文本框 54"/>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conclusion</a:t>
            </a:r>
            <a:endParaRPr lang="en-US" altLang="zh-CN" sz="2000" dirty="0">
              <a:solidFill>
                <a:srgbClr val="000000"/>
              </a:solidFill>
              <a:ea typeface="思源黑体 CN Bold" panose="020B0800000000000000" pitchFamily="34" charset="-122"/>
              <a:cs typeface="+mj-cs"/>
            </a:endParaRPr>
          </a:p>
        </p:txBody>
      </p:sp>
      <p:sp>
        <p:nvSpPr>
          <p:cNvPr id="56" name="箭头: V 形 55"/>
          <p:cNvSpPr/>
          <p:nvPr>
            <p:custDataLst>
              <p:tags r:id="rId13"/>
            </p:custDataLst>
          </p:nvPr>
        </p:nvSpPr>
        <p:spPr>
          <a:xfrm rot="5400000">
            <a:off x="10783661"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4"/>
            </p:custDataLst>
          </p:nvPr>
        </p:nvPicPr>
        <p:blipFill>
          <a:blip r:embed="rId15"/>
          <a:srcRect r="-10356"/>
          <a:stretch>
            <a:fillRect/>
          </a:stretch>
        </p:blipFill>
        <p:spPr>
          <a:xfrm>
            <a:off x="127635" y="169545"/>
            <a:ext cx="2533650" cy="614680"/>
          </a:xfrm>
          <a:prstGeom prst="rect">
            <a:avLst/>
          </a:prstGeom>
        </p:spPr>
      </p:pic>
      <p:sp>
        <p:nvSpPr>
          <p:cNvPr id="5" name="文本框 4"/>
          <p:cNvSpPr txBox="1"/>
          <p:nvPr/>
        </p:nvSpPr>
        <p:spPr>
          <a:xfrm>
            <a:off x="639445" y="1272540"/>
            <a:ext cx="3093085" cy="370205"/>
          </a:xfrm>
          <a:prstGeom prst="rect">
            <a:avLst/>
          </a:prstGeom>
          <a:noFill/>
        </p:spPr>
        <p:txBody>
          <a:bodyPr wrap="square" rtlCol="0" anchor="t">
            <a:noAutofit/>
          </a:bodyPr>
          <a:p>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Version control: Using Github</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sp>
        <p:nvSpPr>
          <p:cNvPr id="6" name="文本框 5"/>
          <p:cNvSpPr txBox="1"/>
          <p:nvPr/>
        </p:nvSpPr>
        <p:spPr>
          <a:xfrm>
            <a:off x="935355" y="4762500"/>
            <a:ext cx="3093085" cy="2275840"/>
          </a:xfrm>
          <a:prstGeom prst="rect">
            <a:avLst/>
          </a:prstGeom>
          <a:noFill/>
        </p:spPr>
        <p:txBody>
          <a:bodyPr wrap="square" rtlCol="0" anchor="t">
            <a:noAutofit/>
          </a:bodyPr>
          <a:p>
            <a:pPr marL="285750" indent="-285750">
              <a:buFont typeface="Arial" panose="020B0604020202020204" pitchFamily="34" charset="0"/>
              <a:buChar char="•"/>
            </a:pP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README.md</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ping.py</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.sh script</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5 branches</a:t>
            </a: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en-US" altLang="zh-CN" sz="1400"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5 collaborators</a:t>
            </a:r>
            <a:endParaRPr lang="en-US" altLang="zh-CN" sz="1400" b="1" dirty="0">
              <a:solidFill>
                <a:srgbClr val="FF0000"/>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endParaRPr lang="en-US" altLang="zh-CN" sz="14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8" name="图片 7"/>
          <p:cNvPicPr>
            <a:picLocks noChangeAspect="1"/>
          </p:cNvPicPr>
          <p:nvPr/>
        </p:nvPicPr>
        <p:blipFill>
          <a:blip r:embed="rId16"/>
          <a:stretch>
            <a:fillRect/>
          </a:stretch>
        </p:blipFill>
        <p:spPr>
          <a:xfrm>
            <a:off x="566420" y="1696085"/>
            <a:ext cx="7882890" cy="2969895"/>
          </a:xfrm>
          <a:prstGeom prst="rect">
            <a:avLst/>
          </a:prstGeom>
        </p:spPr>
      </p:pic>
      <p:pic>
        <p:nvPicPr>
          <p:cNvPr id="7" name="图片 6"/>
          <p:cNvPicPr>
            <a:picLocks noChangeAspect="1"/>
          </p:cNvPicPr>
          <p:nvPr/>
        </p:nvPicPr>
        <p:blipFill>
          <a:blip r:embed="rId17"/>
          <a:stretch>
            <a:fillRect/>
          </a:stretch>
        </p:blipFill>
        <p:spPr>
          <a:xfrm>
            <a:off x="6942455" y="1696085"/>
            <a:ext cx="4486275" cy="2709545"/>
          </a:xfrm>
          <a:prstGeom prst="rect">
            <a:avLst/>
          </a:prstGeom>
        </p:spPr>
      </p:pic>
    </p:spTree>
    <p:custDataLst>
      <p:tags r:id="rId18"/>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58" name="矩形 57"/>
          <p:cNvSpPr/>
          <p:nvPr>
            <p:custDataLst>
              <p:tags r:id="rId2"/>
            </p:custDataLst>
          </p:nvPr>
        </p:nvSpPr>
        <p:spPr>
          <a:xfrm>
            <a:off x="-23495" y="1270"/>
            <a:ext cx="12251055"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45" name="矩形: 圆角 44"/>
          <p:cNvSpPr/>
          <p:nvPr>
            <p:custDataLst>
              <p:tags r:id="rId3"/>
            </p:custDataLst>
          </p:nvPr>
        </p:nvSpPr>
        <p:spPr>
          <a:xfrm>
            <a:off x="10065350"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46" name="图形 45"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47" name="图形 46"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48" name="图形 47"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49" name="图形 48" descr="望远镜"/>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67251" y="348131"/>
            <a:ext cx="307332" cy="307332"/>
          </a:xfrm>
          <a:prstGeom prst="rect">
            <a:avLst/>
          </a:prstGeom>
        </p:spPr>
      </p:pic>
      <p:pic>
        <p:nvPicPr>
          <p:cNvPr id="50" name="图形 49" descr="放大"/>
          <p:cNvPicPr>
            <a:picLocks noChangeAspect="1"/>
          </p:cNvPicPr>
          <p:nvPr>
            <p:custDataLst>
              <p:tags r:id="rId8"/>
            </p:custDataLst>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75184" y="348131"/>
            <a:ext cx="307332" cy="307332"/>
          </a:xfrm>
          <a:prstGeom prst="rect">
            <a:avLst/>
          </a:prstGeom>
        </p:spPr>
      </p:pic>
      <p:sp>
        <p:nvSpPr>
          <p:cNvPr id="51" name="文本框 50"/>
          <p:cNvSpPr txBox="1"/>
          <p:nvPr>
            <p:custDataLst>
              <p:tags r:id="rId11"/>
            </p:custDataLst>
          </p:nvPr>
        </p:nvSpPr>
        <p:spPr>
          <a:xfrm>
            <a:off x="322350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52" name="文本框 51"/>
          <p:cNvSpPr txBox="1"/>
          <p:nvPr>
            <p:custDataLst>
              <p:tags r:id="rId12"/>
            </p:custDataLst>
          </p:nvPr>
        </p:nvSpPr>
        <p:spPr>
          <a:xfrm>
            <a:off x="501764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packet</a:t>
            </a:r>
            <a:endParaRPr lang="en-US" altLang="zh-CN" sz="2000" dirty="0">
              <a:solidFill>
                <a:schemeClr val="lt1"/>
              </a:solidFill>
              <a:ea typeface="思源黑体 CN Bold" panose="020B0800000000000000" pitchFamily="34" charset="-122"/>
              <a:cs typeface="+mj-cs"/>
            </a:endParaRPr>
          </a:p>
        </p:txBody>
      </p:sp>
      <p:sp>
        <p:nvSpPr>
          <p:cNvPr id="53" name="文本框 52"/>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process</a:t>
            </a:r>
            <a:endParaRPr lang="en-US" altLang="zh-CN" sz="2000" dirty="0">
              <a:solidFill>
                <a:srgbClr val="FFFFFF"/>
              </a:solidFill>
              <a:ea typeface="思源黑体 CN Bold" panose="020B0800000000000000" pitchFamily="34" charset="-122"/>
              <a:cs typeface="+mj-cs"/>
            </a:endParaRPr>
          </a:p>
        </p:txBody>
      </p:sp>
      <p:sp>
        <p:nvSpPr>
          <p:cNvPr id="54" name="文本框 53"/>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55" name="文本框 54"/>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conclusion</a:t>
            </a:r>
            <a:endParaRPr lang="en-US" altLang="zh-CN" sz="2000" dirty="0">
              <a:solidFill>
                <a:srgbClr val="000000"/>
              </a:solidFill>
              <a:ea typeface="思源黑体 CN Bold" panose="020B0800000000000000" pitchFamily="34" charset="-122"/>
              <a:cs typeface="+mj-cs"/>
            </a:endParaRPr>
          </a:p>
        </p:txBody>
      </p:sp>
      <p:sp>
        <p:nvSpPr>
          <p:cNvPr id="56" name="箭头: V 形 55"/>
          <p:cNvSpPr/>
          <p:nvPr>
            <p:custDataLst>
              <p:tags r:id="rId13"/>
            </p:custDataLst>
          </p:nvPr>
        </p:nvSpPr>
        <p:spPr>
          <a:xfrm rot="5400000">
            <a:off x="10783661"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3" name="图片 2" descr="图片1"/>
          <p:cNvPicPr>
            <a:picLocks noChangeAspect="1"/>
          </p:cNvPicPr>
          <p:nvPr>
            <p:custDataLst>
              <p:tags r:id="rId14"/>
            </p:custDataLst>
          </p:nvPr>
        </p:nvPicPr>
        <p:blipFill>
          <a:blip r:embed="rId15"/>
          <a:srcRect r="-10356"/>
          <a:stretch>
            <a:fillRect/>
          </a:stretch>
        </p:blipFill>
        <p:spPr>
          <a:xfrm>
            <a:off x="127635" y="169545"/>
            <a:ext cx="2533650" cy="614680"/>
          </a:xfrm>
          <a:prstGeom prst="rect">
            <a:avLst/>
          </a:prstGeom>
        </p:spPr>
      </p:pic>
      <p:sp>
        <p:nvSpPr>
          <p:cNvPr id="5" name="文本框 4"/>
          <p:cNvSpPr txBox="1"/>
          <p:nvPr/>
        </p:nvSpPr>
        <p:spPr>
          <a:xfrm>
            <a:off x="344805" y="1265555"/>
            <a:ext cx="5262880" cy="370205"/>
          </a:xfrm>
          <a:prstGeom prst="rect">
            <a:avLst/>
          </a:prstGeom>
          <a:noFill/>
        </p:spPr>
        <p:txBody>
          <a:bodyPr wrap="square" rtlCol="0" anchor="t">
            <a:noAutofit/>
          </a:bodyPr>
          <a:p>
            <a:r>
              <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Summary of all functional implementations</a:t>
            </a:r>
            <a:endParaRPr lang="en-US" altLang="zh-CN"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sp>
        <p:nvSpPr>
          <p:cNvPr id="6" name="文本框 5"/>
          <p:cNvSpPr txBox="1"/>
          <p:nvPr/>
        </p:nvSpPr>
        <p:spPr>
          <a:xfrm>
            <a:off x="269875" y="1955800"/>
            <a:ext cx="4864735" cy="4023995"/>
          </a:xfrm>
          <a:prstGeom prst="rect">
            <a:avLst/>
          </a:prstGeom>
          <a:noFill/>
        </p:spPr>
        <p:txBody>
          <a:bodyPr wrap="square" rtlCol="0" anchor="t">
            <a:noAutofit/>
          </a:bodyPr>
          <a:p>
            <a:pPr marL="285750" indent="-285750">
              <a:buFont typeface="Arial" panose="020B0604020202020204" pitchFamily="34" charset="0"/>
              <a:buChar char="•"/>
            </a:pPr>
            <a:r>
              <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Caculation of delay(min/max/avg)</a:t>
            </a:r>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Calculation of packet loss rate</a:t>
            </a:r>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20 kinds of exception handling</a:t>
            </a:r>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5 user input parameters</a:t>
            </a:r>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r>
              <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Customize packet sending content</a:t>
            </a:r>
            <a:endPar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buFont typeface="Arial" panose="020B0604020202020204" pitchFamily="34" charset="0"/>
              <a:buChar char="•"/>
            </a:pPr>
            <a:endPar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buFont typeface="Arial" panose="020B0604020202020204" pitchFamily="34" charset="0"/>
              <a:buChar char="•"/>
            </a:pPr>
            <a:r>
              <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Multithreading and concurrent processing</a:t>
            </a:r>
            <a:endPar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indent="0">
              <a:buFont typeface="Arial" panose="020B0604020202020204" pitchFamily="34" charset="0"/>
              <a:buNone/>
            </a:pPr>
            <a:r>
              <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(Multi-destination ip management)</a:t>
            </a:r>
            <a:endPar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buFont typeface="Arial" panose="020B0604020202020204" pitchFamily="34" charset="0"/>
              <a:buChar char="•"/>
            </a:pPr>
            <a:endPar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buFont typeface="Arial" panose="020B0604020202020204" pitchFamily="34" charset="0"/>
              <a:buChar char="•"/>
            </a:pPr>
            <a:r>
              <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RTT visualization</a:t>
            </a:r>
            <a:endPar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buFont typeface="Arial" panose="020B0604020202020204" pitchFamily="34" charset="0"/>
              <a:buChar char="•"/>
            </a:pPr>
            <a:endPar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buFont typeface="Arial" panose="020B0604020202020204" pitchFamily="34" charset="0"/>
              <a:buChar char="•"/>
            </a:pPr>
            <a:r>
              <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rPr>
              <a:t>log storage</a:t>
            </a:r>
            <a:endPar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buFont typeface="Arial" panose="020B0604020202020204" pitchFamily="34" charset="0"/>
              <a:buChar char="•"/>
            </a:pPr>
            <a:endPar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buFont typeface="Arial" panose="020B0604020202020204" pitchFamily="34" charset="0"/>
              <a:buChar char="•"/>
            </a:pPr>
            <a:endParaRPr lang="zh-CN" altLang="en-US"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buFont typeface="Arial" panose="020B0604020202020204" pitchFamily="34" charset="0"/>
              <a:buChar char="•"/>
            </a:pPr>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pPr marL="285750" indent="-285750">
              <a:buFont typeface="Arial" panose="020B0604020202020204" pitchFamily="34" charset="0"/>
              <a:buChar char="•"/>
            </a:pPr>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a:p>
            <a:endParaRPr lang="en-US" altLang="zh-CN" sz="1600" b="1" dirty="0">
              <a:solidFill>
                <a:schemeClr val="dk1"/>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pic>
        <p:nvPicPr>
          <p:cNvPr id="2" name="图片 1"/>
          <p:cNvPicPr>
            <a:picLocks noChangeAspect="1"/>
          </p:cNvPicPr>
          <p:nvPr/>
        </p:nvPicPr>
        <p:blipFill>
          <a:blip r:embed="rId16"/>
          <a:stretch>
            <a:fillRect/>
          </a:stretch>
        </p:blipFill>
        <p:spPr>
          <a:xfrm>
            <a:off x="5388610" y="1174750"/>
            <a:ext cx="3286125" cy="1238250"/>
          </a:xfrm>
          <a:prstGeom prst="rect">
            <a:avLst/>
          </a:prstGeom>
        </p:spPr>
      </p:pic>
      <p:pic>
        <p:nvPicPr>
          <p:cNvPr id="8" name="图片 7"/>
          <p:cNvPicPr>
            <a:picLocks noChangeAspect="1"/>
          </p:cNvPicPr>
          <p:nvPr/>
        </p:nvPicPr>
        <p:blipFill>
          <a:blip r:embed="rId17"/>
          <a:stretch>
            <a:fillRect/>
          </a:stretch>
        </p:blipFill>
        <p:spPr>
          <a:xfrm>
            <a:off x="5388610" y="2524760"/>
            <a:ext cx="2465705" cy="3706495"/>
          </a:xfrm>
          <a:prstGeom prst="rect">
            <a:avLst/>
          </a:prstGeom>
        </p:spPr>
      </p:pic>
      <p:pic>
        <p:nvPicPr>
          <p:cNvPr id="9" name="图片 8"/>
          <p:cNvPicPr>
            <a:picLocks noChangeAspect="1"/>
          </p:cNvPicPr>
          <p:nvPr/>
        </p:nvPicPr>
        <p:blipFill>
          <a:blip r:embed="rId18"/>
          <a:srcRect b="29381"/>
          <a:stretch>
            <a:fillRect/>
          </a:stretch>
        </p:blipFill>
        <p:spPr>
          <a:xfrm>
            <a:off x="4244975" y="6343015"/>
            <a:ext cx="7829550" cy="253365"/>
          </a:xfrm>
          <a:prstGeom prst="rect">
            <a:avLst/>
          </a:prstGeom>
        </p:spPr>
      </p:pic>
      <p:pic>
        <p:nvPicPr>
          <p:cNvPr id="10" name="图片 9"/>
          <p:cNvPicPr>
            <a:picLocks noChangeAspect="1"/>
          </p:cNvPicPr>
          <p:nvPr/>
        </p:nvPicPr>
        <p:blipFill>
          <a:blip r:embed="rId19"/>
          <a:stretch>
            <a:fillRect/>
          </a:stretch>
        </p:blipFill>
        <p:spPr>
          <a:xfrm>
            <a:off x="8219440" y="4099560"/>
            <a:ext cx="3462655" cy="2131695"/>
          </a:xfrm>
          <a:prstGeom prst="rect">
            <a:avLst/>
          </a:prstGeom>
        </p:spPr>
      </p:pic>
      <p:pic>
        <p:nvPicPr>
          <p:cNvPr id="11" name="图片 10"/>
          <p:cNvPicPr>
            <a:picLocks noChangeAspect="1"/>
          </p:cNvPicPr>
          <p:nvPr/>
        </p:nvPicPr>
        <p:blipFill>
          <a:blip r:embed="rId20"/>
          <a:stretch>
            <a:fillRect/>
          </a:stretch>
        </p:blipFill>
        <p:spPr>
          <a:xfrm>
            <a:off x="8219440" y="2601595"/>
            <a:ext cx="1747520" cy="1310005"/>
          </a:xfrm>
          <a:prstGeom prst="rect">
            <a:avLst/>
          </a:prstGeom>
        </p:spPr>
      </p:pic>
      <p:pic>
        <p:nvPicPr>
          <p:cNvPr id="12" name="图片 11"/>
          <p:cNvPicPr>
            <a:picLocks noChangeAspect="1"/>
          </p:cNvPicPr>
          <p:nvPr/>
        </p:nvPicPr>
        <p:blipFill>
          <a:blip r:embed="rId21"/>
          <a:stretch>
            <a:fillRect/>
          </a:stretch>
        </p:blipFill>
        <p:spPr>
          <a:xfrm>
            <a:off x="10257790" y="2591435"/>
            <a:ext cx="1550035" cy="1320165"/>
          </a:xfrm>
          <a:prstGeom prst="rect">
            <a:avLst/>
          </a:prstGeom>
        </p:spPr>
      </p:pic>
      <p:pic>
        <p:nvPicPr>
          <p:cNvPr id="42" name="图片 41"/>
          <p:cNvPicPr>
            <a:picLocks noChangeAspect="1"/>
          </p:cNvPicPr>
          <p:nvPr/>
        </p:nvPicPr>
        <p:blipFill>
          <a:blip r:embed="rId22"/>
          <a:stretch>
            <a:fillRect/>
          </a:stretch>
        </p:blipFill>
        <p:spPr>
          <a:xfrm>
            <a:off x="8703310" y="1082040"/>
            <a:ext cx="3371215" cy="1404620"/>
          </a:xfrm>
          <a:prstGeom prst="rect">
            <a:avLst/>
          </a:prstGeom>
        </p:spPr>
      </p:pic>
    </p:spTree>
    <p:custDataLst>
      <p:tags r:id="rId23"/>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custDataLst>
              <p:tags r:id="rId1"/>
            </p:custData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lt1"/>
              </a:solidFill>
            </a:endParaRPr>
          </a:p>
        </p:txBody>
      </p:sp>
      <p:sp>
        <p:nvSpPr>
          <p:cNvPr id="35" name="矩形 34"/>
          <p:cNvSpPr/>
          <p:nvPr>
            <p:custDataLst>
              <p:tags r:id="rId2"/>
            </p:custDataLst>
          </p:nvPr>
        </p:nvSpPr>
        <p:spPr>
          <a:xfrm>
            <a:off x="0" y="0"/>
            <a:ext cx="12227495" cy="6858000"/>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38" name="文本框 37"/>
          <p:cNvSpPr txBox="1"/>
          <p:nvPr/>
        </p:nvSpPr>
        <p:spPr>
          <a:xfrm>
            <a:off x="4884420" y="2725420"/>
            <a:ext cx="4063365" cy="9220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5400" b="1" dirty="0">
                <a:solidFill>
                  <a:schemeClr val="lt1"/>
                </a:solidFill>
                <a:latin typeface="宋体" panose="02010600030101010101" pitchFamily="2" charset="-122"/>
                <a:ea typeface="宋体" panose="02010600030101010101" pitchFamily="2" charset="-122"/>
                <a:cs typeface="+mj-cs"/>
              </a:rPr>
              <a:t>Thank you!</a:t>
            </a:r>
            <a:endParaRPr lang="en-US" altLang="zh-CN" sz="5400" b="1" dirty="0">
              <a:solidFill>
                <a:schemeClr val="lt1"/>
              </a:solidFill>
              <a:latin typeface="宋体" panose="02010600030101010101" pitchFamily="2" charset="-122"/>
              <a:ea typeface="宋体" panose="02010600030101010101" pitchFamily="2" charset="-122"/>
              <a:cs typeface="+mj-cs"/>
            </a:endParaRPr>
          </a:p>
        </p:txBody>
      </p:sp>
      <p:cxnSp>
        <p:nvCxnSpPr>
          <p:cNvPr id="43" name="直接连接符 42"/>
          <p:cNvCxnSpPr/>
          <p:nvPr/>
        </p:nvCxnSpPr>
        <p:spPr bwMode="auto">
          <a:xfrm flipH="1">
            <a:off x="6655958" y="3924300"/>
            <a:ext cx="4126342" cy="0"/>
          </a:xfrm>
          <a:prstGeom prst="line">
            <a:avLst/>
          </a:prstGeom>
          <a:noFill/>
          <a:ln w="25400" cap="flat" cmpd="sng" algn="ctr">
            <a:gradFill flip="none" rotWithShape="1">
              <a:gsLst>
                <a:gs pos="100000">
                  <a:srgbClr val="FFFFFF"/>
                </a:gs>
                <a:gs pos="47000">
                  <a:sysClr val="window" lastClr="FFFFFF"/>
                </a:gs>
                <a:gs pos="0">
                  <a:sysClr val="window" lastClr="FFFFFF">
                    <a:alpha val="0"/>
                  </a:sysClr>
                </a:gs>
              </a:gsLst>
              <a:lin ang="0" scaled="1"/>
              <a:tileRect/>
            </a:gradFill>
            <a:prstDash val="solid"/>
            <a:miter lim="800000"/>
          </a:ln>
          <a:effectLst/>
          <a:extLst>
            <a:ext uri="{909E8E84-426E-40DD-AFC4-6F175D3DCCD1}">
              <a14:hiddenFill xmlns:a14="http://schemas.microsoft.com/office/drawing/2010/main">
                <a:noFill/>
              </a14:hiddenFill>
            </a:ext>
          </a:extLst>
        </p:spPr>
      </p:cxnSp>
      <p:cxnSp>
        <p:nvCxnSpPr>
          <p:cNvPr id="48" name="直接连接符 47"/>
          <p:cNvCxnSpPr/>
          <p:nvPr/>
        </p:nvCxnSpPr>
        <p:spPr bwMode="auto">
          <a:xfrm>
            <a:off x="1491295" y="3924300"/>
            <a:ext cx="4126342" cy="0"/>
          </a:xfrm>
          <a:prstGeom prst="line">
            <a:avLst/>
          </a:prstGeom>
          <a:noFill/>
          <a:ln w="25400" cap="flat" cmpd="sng" algn="ctr">
            <a:gradFill flip="none" rotWithShape="1">
              <a:gsLst>
                <a:gs pos="100000">
                  <a:srgbClr val="FFFFFF"/>
                </a:gs>
                <a:gs pos="47000">
                  <a:sysClr val="window" lastClr="FFFFFF"/>
                </a:gs>
                <a:gs pos="0">
                  <a:sysClr val="window" lastClr="FFFFFF">
                    <a:alpha val="0"/>
                  </a:sysClr>
                </a:gs>
              </a:gsLst>
              <a:lin ang="0" scaled="1"/>
              <a:tileRect/>
            </a:gradFill>
            <a:prstDash val="solid"/>
            <a:miter lim="800000"/>
          </a:ln>
          <a:effectLst/>
          <a:extLst>
            <a:ext uri="{909E8E84-426E-40DD-AFC4-6F175D3DCCD1}">
              <a14:hiddenFill xmlns:a14="http://schemas.microsoft.com/office/drawing/2010/main">
                <a:noFill/>
              </a14:hiddenFill>
            </a:ext>
          </a:extLst>
        </p:spPr>
      </p:cxnSp>
      <p:pic>
        <p:nvPicPr>
          <p:cNvPr id="2" name="图片 1" descr="图片1"/>
          <p:cNvPicPr>
            <a:picLocks noChangeAspect="1"/>
          </p:cNvPicPr>
          <p:nvPr>
            <p:custDataLst>
              <p:tags r:id="rId3"/>
            </p:custDataLst>
          </p:nvPr>
        </p:nvPicPr>
        <p:blipFill>
          <a:blip r:embed="rId4"/>
          <a:srcRect l="27436" r="-7515" b="23719"/>
          <a:stretch>
            <a:fillRect/>
          </a:stretch>
        </p:blipFill>
        <p:spPr>
          <a:xfrm>
            <a:off x="1308100" y="2788920"/>
            <a:ext cx="3412490" cy="828040"/>
          </a:xfrm>
          <a:prstGeom prst="rect">
            <a:avLst/>
          </a:prstGeom>
        </p:spPr>
      </p:pic>
      <p:pic>
        <p:nvPicPr>
          <p:cNvPr id="3" name="图片 2" descr="图片1"/>
          <p:cNvPicPr>
            <a:picLocks noChangeAspect="1"/>
          </p:cNvPicPr>
          <p:nvPr>
            <p:custDataLst>
              <p:tags r:id="rId5"/>
            </p:custDataLst>
          </p:nvPr>
        </p:nvPicPr>
        <p:blipFill>
          <a:blip r:embed="rId4"/>
          <a:srcRect r="71014" b="-17872"/>
          <a:stretch>
            <a:fillRect/>
          </a:stretch>
        </p:blipFill>
        <p:spPr>
          <a:xfrm>
            <a:off x="5339715" y="1024890"/>
            <a:ext cx="1746885" cy="1901825"/>
          </a:xfrm>
          <a:prstGeom prst="rect">
            <a:avLst/>
          </a:prstGeom>
        </p:spPr>
      </p:pic>
      <p:sp>
        <p:nvSpPr>
          <p:cNvPr id="4" name="school-building_73653"/>
          <p:cNvSpPr/>
          <p:nvPr>
            <p:custDataLst>
              <p:tags r:id="rId6"/>
            </p:custDataLst>
          </p:nvPr>
        </p:nvSpPr>
        <p:spPr>
          <a:xfrm>
            <a:off x="5791157" y="3731054"/>
            <a:ext cx="609685" cy="334421"/>
          </a:xfrm>
          <a:custGeom>
            <a:avLst/>
            <a:gdLst>
              <a:gd name="T0" fmla="*/ 2920 w 3062"/>
              <a:gd name="T1" fmla="*/ 820 h 1682"/>
              <a:gd name="T2" fmla="*/ 2021 w 3062"/>
              <a:gd name="T3" fmla="*/ 412 h 1682"/>
              <a:gd name="T4" fmla="*/ 2165 w 3062"/>
              <a:gd name="T5" fmla="*/ 418 h 1682"/>
              <a:gd name="T6" fmla="*/ 1987 w 3062"/>
              <a:gd name="T7" fmla="*/ 240 h 1682"/>
              <a:gd name="T8" fmla="*/ 1577 w 3062"/>
              <a:gd name="T9" fmla="*/ 6 h 1682"/>
              <a:gd name="T10" fmla="*/ 1567 w 3062"/>
              <a:gd name="T11" fmla="*/ 2 h 1682"/>
              <a:gd name="T12" fmla="*/ 1555 w 3062"/>
              <a:gd name="T13" fmla="*/ 0 h 1682"/>
              <a:gd name="T14" fmla="*/ 1545 w 3062"/>
              <a:gd name="T15" fmla="*/ 0 h 1682"/>
              <a:gd name="T16" fmla="*/ 1541 w 3062"/>
              <a:gd name="T17" fmla="*/ 0 h 1682"/>
              <a:gd name="T18" fmla="*/ 1530 w 3062"/>
              <a:gd name="T19" fmla="*/ 3 h 1682"/>
              <a:gd name="T20" fmla="*/ 1518 w 3062"/>
              <a:gd name="T21" fmla="*/ 7 h 1682"/>
              <a:gd name="T22" fmla="*/ 1111 w 3062"/>
              <a:gd name="T23" fmla="*/ 240 h 1682"/>
              <a:gd name="T24" fmla="*/ 991 w 3062"/>
              <a:gd name="T25" fmla="*/ 451 h 1682"/>
              <a:gd name="T26" fmla="*/ 1077 w 3062"/>
              <a:gd name="T27" fmla="*/ 754 h 1682"/>
              <a:gd name="T28" fmla="*/ 178 w 3062"/>
              <a:gd name="T29" fmla="*/ 1549 h 1682"/>
              <a:gd name="T30" fmla="*/ 67 w 3062"/>
              <a:gd name="T31" fmla="*/ 1682 h 1682"/>
              <a:gd name="T32" fmla="*/ 1954 w 3062"/>
              <a:gd name="T33" fmla="*/ 1682 h 1682"/>
              <a:gd name="T34" fmla="*/ 3062 w 3062"/>
              <a:gd name="T35" fmla="*/ 1616 h 1682"/>
              <a:gd name="T36" fmla="*/ 326 w 3062"/>
              <a:gd name="T37" fmla="*/ 1510 h 1682"/>
              <a:gd name="T38" fmla="*/ 459 w 3062"/>
              <a:gd name="T39" fmla="*/ 1510 h 1682"/>
              <a:gd name="T40" fmla="*/ 326 w 3062"/>
              <a:gd name="T41" fmla="*/ 922 h 1682"/>
              <a:gd name="T42" fmla="*/ 690 w 3062"/>
              <a:gd name="T43" fmla="*/ 1510 h 1682"/>
              <a:gd name="T44" fmla="*/ 690 w 3062"/>
              <a:gd name="T45" fmla="*/ 1290 h 1682"/>
              <a:gd name="T46" fmla="*/ 557 w 3062"/>
              <a:gd name="T47" fmla="*/ 1142 h 1682"/>
              <a:gd name="T48" fmla="*/ 690 w 3062"/>
              <a:gd name="T49" fmla="*/ 1142 h 1682"/>
              <a:gd name="T50" fmla="*/ 788 w 3062"/>
              <a:gd name="T51" fmla="*/ 1290 h 1682"/>
              <a:gd name="T52" fmla="*/ 921 w 3062"/>
              <a:gd name="T53" fmla="*/ 1142 h 1682"/>
              <a:gd name="T54" fmla="*/ 921 w 3062"/>
              <a:gd name="T55" fmla="*/ 922 h 1682"/>
              <a:gd name="T56" fmla="*/ 1227 w 3062"/>
              <a:gd name="T57" fmla="*/ 1479 h 1682"/>
              <a:gd name="T58" fmla="*/ 1360 w 3062"/>
              <a:gd name="T59" fmla="*/ 1479 h 1682"/>
              <a:gd name="T60" fmla="*/ 1227 w 3062"/>
              <a:gd name="T61" fmla="*/ 841 h 1682"/>
              <a:gd name="T62" fmla="*/ 1360 w 3062"/>
              <a:gd name="T63" fmla="*/ 619 h 1682"/>
              <a:gd name="T64" fmla="*/ 1360 w 3062"/>
              <a:gd name="T65" fmla="*/ 411 h 1682"/>
              <a:gd name="T66" fmla="*/ 1482 w 3062"/>
              <a:gd name="T67" fmla="*/ 1479 h 1682"/>
              <a:gd name="T68" fmla="*/ 1616 w 3062"/>
              <a:gd name="T69" fmla="*/ 1479 h 1682"/>
              <a:gd name="T70" fmla="*/ 1482 w 3062"/>
              <a:gd name="T71" fmla="*/ 841 h 1682"/>
              <a:gd name="T72" fmla="*/ 1616 w 3062"/>
              <a:gd name="T73" fmla="*/ 619 h 1682"/>
              <a:gd name="T74" fmla="*/ 1616 w 3062"/>
              <a:gd name="T75" fmla="*/ 411 h 1682"/>
              <a:gd name="T76" fmla="*/ 1737 w 3062"/>
              <a:gd name="T77" fmla="*/ 1479 h 1682"/>
              <a:gd name="T78" fmla="*/ 1871 w 3062"/>
              <a:gd name="T79" fmla="*/ 1479 h 1682"/>
              <a:gd name="T80" fmla="*/ 1737 w 3062"/>
              <a:gd name="T81" fmla="*/ 841 h 1682"/>
              <a:gd name="T82" fmla="*/ 1871 w 3062"/>
              <a:gd name="T83" fmla="*/ 619 h 1682"/>
              <a:gd name="T84" fmla="*/ 1871 w 3062"/>
              <a:gd name="T85" fmla="*/ 411 h 1682"/>
              <a:gd name="T86" fmla="*/ 2177 w 3062"/>
              <a:gd name="T87" fmla="*/ 1510 h 1682"/>
              <a:gd name="T88" fmla="*/ 2310 w 3062"/>
              <a:gd name="T89" fmla="*/ 1510 h 1682"/>
              <a:gd name="T90" fmla="*/ 2177 w 3062"/>
              <a:gd name="T91" fmla="*/ 922 h 1682"/>
              <a:gd name="T92" fmla="*/ 2541 w 3062"/>
              <a:gd name="T93" fmla="*/ 1510 h 1682"/>
              <a:gd name="T94" fmla="*/ 2541 w 3062"/>
              <a:gd name="T95" fmla="*/ 1290 h 1682"/>
              <a:gd name="T96" fmla="*/ 2408 w 3062"/>
              <a:gd name="T97" fmla="*/ 1142 h 1682"/>
              <a:gd name="T98" fmla="*/ 2541 w 3062"/>
              <a:gd name="T99" fmla="*/ 1142 h 1682"/>
              <a:gd name="T100" fmla="*/ 2639 w 3062"/>
              <a:gd name="T101" fmla="*/ 1290 h 1682"/>
              <a:gd name="T102" fmla="*/ 2772 w 3062"/>
              <a:gd name="T103" fmla="*/ 1142 h 1682"/>
              <a:gd name="T104" fmla="*/ 2772 w 3062"/>
              <a:gd name="T105" fmla="*/ 922 h 1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62" h="1682">
                <a:moveTo>
                  <a:pt x="2996" y="1549"/>
                </a:moveTo>
                <a:lnTo>
                  <a:pt x="2920" y="1549"/>
                </a:lnTo>
                <a:lnTo>
                  <a:pt x="2920" y="820"/>
                </a:lnTo>
                <a:cubicBezTo>
                  <a:pt x="2920" y="783"/>
                  <a:pt x="2890" y="754"/>
                  <a:pt x="2853" y="754"/>
                </a:cubicBezTo>
                <a:lnTo>
                  <a:pt x="2021" y="754"/>
                </a:lnTo>
                <a:lnTo>
                  <a:pt x="2021" y="412"/>
                </a:lnTo>
                <a:lnTo>
                  <a:pt x="2074" y="443"/>
                </a:lnTo>
                <a:cubicBezTo>
                  <a:pt x="2084" y="448"/>
                  <a:pt x="2096" y="451"/>
                  <a:pt x="2107" y="451"/>
                </a:cubicBezTo>
                <a:cubicBezTo>
                  <a:pt x="2130" y="451"/>
                  <a:pt x="2153" y="439"/>
                  <a:pt x="2165" y="418"/>
                </a:cubicBezTo>
                <a:cubicBezTo>
                  <a:pt x="2183" y="386"/>
                  <a:pt x="2172" y="345"/>
                  <a:pt x="2140" y="327"/>
                </a:cubicBezTo>
                <a:lnTo>
                  <a:pt x="1987" y="240"/>
                </a:lnTo>
                <a:cubicBezTo>
                  <a:pt x="1987" y="240"/>
                  <a:pt x="1987" y="240"/>
                  <a:pt x="1987" y="240"/>
                </a:cubicBezTo>
                <a:lnTo>
                  <a:pt x="1582" y="9"/>
                </a:lnTo>
                <a:cubicBezTo>
                  <a:pt x="1581" y="8"/>
                  <a:pt x="1580" y="8"/>
                  <a:pt x="1580" y="7"/>
                </a:cubicBezTo>
                <a:cubicBezTo>
                  <a:pt x="1579" y="7"/>
                  <a:pt x="1578" y="7"/>
                  <a:pt x="1577" y="6"/>
                </a:cubicBezTo>
                <a:cubicBezTo>
                  <a:pt x="1575" y="5"/>
                  <a:pt x="1573" y="4"/>
                  <a:pt x="1571" y="4"/>
                </a:cubicBezTo>
                <a:cubicBezTo>
                  <a:pt x="1570" y="3"/>
                  <a:pt x="1569" y="3"/>
                  <a:pt x="1568" y="3"/>
                </a:cubicBezTo>
                <a:cubicBezTo>
                  <a:pt x="1568" y="3"/>
                  <a:pt x="1568" y="3"/>
                  <a:pt x="1567" y="2"/>
                </a:cubicBezTo>
                <a:cubicBezTo>
                  <a:pt x="1567" y="2"/>
                  <a:pt x="1567" y="2"/>
                  <a:pt x="1566" y="2"/>
                </a:cubicBezTo>
                <a:cubicBezTo>
                  <a:pt x="1563" y="1"/>
                  <a:pt x="1560" y="1"/>
                  <a:pt x="1557" y="0"/>
                </a:cubicBezTo>
                <a:cubicBezTo>
                  <a:pt x="1557" y="0"/>
                  <a:pt x="1556" y="0"/>
                  <a:pt x="1555" y="0"/>
                </a:cubicBezTo>
                <a:cubicBezTo>
                  <a:pt x="1555" y="0"/>
                  <a:pt x="1555" y="0"/>
                  <a:pt x="1555" y="0"/>
                </a:cubicBezTo>
                <a:cubicBezTo>
                  <a:pt x="1554" y="0"/>
                  <a:pt x="1553" y="0"/>
                  <a:pt x="1552" y="0"/>
                </a:cubicBezTo>
                <a:cubicBezTo>
                  <a:pt x="1550" y="0"/>
                  <a:pt x="1548" y="0"/>
                  <a:pt x="1545" y="0"/>
                </a:cubicBezTo>
                <a:cubicBezTo>
                  <a:pt x="1545" y="0"/>
                  <a:pt x="1544" y="0"/>
                  <a:pt x="1543" y="0"/>
                </a:cubicBezTo>
                <a:cubicBezTo>
                  <a:pt x="1542" y="0"/>
                  <a:pt x="1542" y="0"/>
                  <a:pt x="1542" y="0"/>
                </a:cubicBezTo>
                <a:cubicBezTo>
                  <a:pt x="1542" y="0"/>
                  <a:pt x="1541" y="0"/>
                  <a:pt x="1541" y="0"/>
                </a:cubicBezTo>
                <a:cubicBezTo>
                  <a:pt x="1538" y="1"/>
                  <a:pt x="1534" y="1"/>
                  <a:pt x="1531" y="2"/>
                </a:cubicBezTo>
                <a:cubicBezTo>
                  <a:pt x="1531" y="2"/>
                  <a:pt x="1531" y="2"/>
                  <a:pt x="1530" y="2"/>
                </a:cubicBezTo>
                <a:cubicBezTo>
                  <a:pt x="1530" y="3"/>
                  <a:pt x="1530" y="3"/>
                  <a:pt x="1530" y="3"/>
                </a:cubicBezTo>
                <a:cubicBezTo>
                  <a:pt x="1529" y="3"/>
                  <a:pt x="1528" y="3"/>
                  <a:pt x="1527" y="4"/>
                </a:cubicBezTo>
                <a:cubicBezTo>
                  <a:pt x="1525" y="4"/>
                  <a:pt x="1523" y="5"/>
                  <a:pt x="1521" y="6"/>
                </a:cubicBezTo>
                <a:cubicBezTo>
                  <a:pt x="1520" y="7"/>
                  <a:pt x="1519" y="7"/>
                  <a:pt x="1518" y="7"/>
                </a:cubicBezTo>
                <a:cubicBezTo>
                  <a:pt x="1517" y="8"/>
                  <a:pt x="1517" y="8"/>
                  <a:pt x="1516" y="9"/>
                </a:cubicBezTo>
                <a:lnTo>
                  <a:pt x="1111" y="240"/>
                </a:lnTo>
                <a:cubicBezTo>
                  <a:pt x="1111" y="240"/>
                  <a:pt x="1111" y="240"/>
                  <a:pt x="1111" y="240"/>
                </a:cubicBezTo>
                <a:lnTo>
                  <a:pt x="958" y="327"/>
                </a:lnTo>
                <a:cubicBezTo>
                  <a:pt x="926" y="345"/>
                  <a:pt x="915" y="386"/>
                  <a:pt x="933" y="418"/>
                </a:cubicBezTo>
                <a:cubicBezTo>
                  <a:pt x="945" y="439"/>
                  <a:pt x="968" y="451"/>
                  <a:pt x="991" y="451"/>
                </a:cubicBezTo>
                <a:cubicBezTo>
                  <a:pt x="1002" y="451"/>
                  <a:pt x="1013" y="448"/>
                  <a:pt x="1024" y="443"/>
                </a:cubicBezTo>
                <a:lnTo>
                  <a:pt x="1077" y="412"/>
                </a:lnTo>
                <a:lnTo>
                  <a:pt x="1077" y="754"/>
                </a:lnTo>
                <a:lnTo>
                  <a:pt x="245" y="754"/>
                </a:lnTo>
                <a:cubicBezTo>
                  <a:pt x="208" y="754"/>
                  <a:pt x="178" y="783"/>
                  <a:pt x="178" y="820"/>
                </a:cubicBezTo>
                <a:lnTo>
                  <a:pt x="178" y="1549"/>
                </a:lnTo>
                <a:lnTo>
                  <a:pt x="67" y="1549"/>
                </a:lnTo>
                <a:cubicBezTo>
                  <a:pt x="30" y="1549"/>
                  <a:pt x="0" y="1579"/>
                  <a:pt x="0" y="1616"/>
                </a:cubicBezTo>
                <a:cubicBezTo>
                  <a:pt x="0" y="1652"/>
                  <a:pt x="30" y="1682"/>
                  <a:pt x="67" y="1682"/>
                </a:cubicBezTo>
                <a:lnTo>
                  <a:pt x="245" y="1682"/>
                </a:lnTo>
                <a:lnTo>
                  <a:pt x="1144" y="1682"/>
                </a:lnTo>
                <a:lnTo>
                  <a:pt x="1954" y="1682"/>
                </a:lnTo>
                <a:lnTo>
                  <a:pt x="2853" y="1682"/>
                </a:lnTo>
                <a:lnTo>
                  <a:pt x="2996" y="1682"/>
                </a:lnTo>
                <a:cubicBezTo>
                  <a:pt x="3032" y="1682"/>
                  <a:pt x="3062" y="1652"/>
                  <a:pt x="3062" y="1616"/>
                </a:cubicBezTo>
                <a:cubicBezTo>
                  <a:pt x="3062" y="1579"/>
                  <a:pt x="3032" y="1549"/>
                  <a:pt x="2996" y="1549"/>
                </a:cubicBezTo>
                <a:close/>
                <a:moveTo>
                  <a:pt x="459" y="1510"/>
                </a:moveTo>
                <a:lnTo>
                  <a:pt x="326" y="1510"/>
                </a:lnTo>
                <a:lnTo>
                  <a:pt x="326" y="1290"/>
                </a:lnTo>
                <a:lnTo>
                  <a:pt x="459" y="1290"/>
                </a:lnTo>
                <a:lnTo>
                  <a:pt x="459" y="1510"/>
                </a:lnTo>
                <a:close/>
                <a:moveTo>
                  <a:pt x="459" y="1142"/>
                </a:moveTo>
                <a:lnTo>
                  <a:pt x="326" y="1142"/>
                </a:lnTo>
                <a:lnTo>
                  <a:pt x="326" y="922"/>
                </a:lnTo>
                <a:lnTo>
                  <a:pt x="459" y="922"/>
                </a:lnTo>
                <a:lnTo>
                  <a:pt x="459" y="1142"/>
                </a:lnTo>
                <a:close/>
                <a:moveTo>
                  <a:pt x="690" y="1510"/>
                </a:moveTo>
                <a:lnTo>
                  <a:pt x="557" y="1510"/>
                </a:lnTo>
                <a:lnTo>
                  <a:pt x="557" y="1290"/>
                </a:lnTo>
                <a:lnTo>
                  <a:pt x="690" y="1290"/>
                </a:lnTo>
                <a:lnTo>
                  <a:pt x="690" y="1510"/>
                </a:lnTo>
                <a:close/>
                <a:moveTo>
                  <a:pt x="690" y="1142"/>
                </a:moveTo>
                <a:lnTo>
                  <a:pt x="557" y="1142"/>
                </a:lnTo>
                <a:lnTo>
                  <a:pt x="557" y="922"/>
                </a:lnTo>
                <a:lnTo>
                  <a:pt x="690" y="922"/>
                </a:lnTo>
                <a:lnTo>
                  <a:pt x="690" y="1142"/>
                </a:lnTo>
                <a:close/>
                <a:moveTo>
                  <a:pt x="921" y="1510"/>
                </a:moveTo>
                <a:lnTo>
                  <a:pt x="788" y="1510"/>
                </a:lnTo>
                <a:lnTo>
                  <a:pt x="788" y="1290"/>
                </a:lnTo>
                <a:lnTo>
                  <a:pt x="921" y="1290"/>
                </a:lnTo>
                <a:lnTo>
                  <a:pt x="921" y="1510"/>
                </a:lnTo>
                <a:close/>
                <a:moveTo>
                  <a:pt x="921" y="1142"/>
                </a:moveTo>
                <a:lnTo>
                  <a:pt x="788" y="1142"/>
                </a:lnTo>
                <a:lnTo>
                  <a:pt x="788" y="922"/>
                </a:lnTo>
                <a:lnTo>
                  <a:pt x="921" y="922"/>
                </a:lnTo>
                <a:lnTo>
                  <a:pt x="921" y="1142"/>
                </a:lnTo>
                <a:close/>
                <a:moveTo>
                  <a:pt x="1360" y="1479"/>
                </a:moveTo>
                <a:lnTo>
                  <a:pt x="1227" y="1479"/>
                </a:lnTo>
                <a:lnTo>
                  <a:pt x="1227" y="1271"/>
                </a:lnTo>
                <a:lnTo>
                  <a:pt x="1360" y="1271"/>
                </a:lnTo>
                <a:lnTo>
                  <a:pt x="1360" y="1479"/>
                </a:lnTo>
                <a:close/>
                <a:moveTo>
                  <a:pt x="1360" y="1049"/>
                </a:moveTo>
                <a:lnTo>
                  <a:pt x="1227" y="1049"/>
                </a:lnTo>
                <a:lnTo>
                  <a:pt x="1227" y="841"/>
                </a:lnTo>
                <a:lnTo>
                  <a:pt x="1360" y="841"/>
                </a:lnTo>
                <a:lnTo>
                  <a:pt x="1360" y="1049"/>
                </a:lnTo>
                <a:close/>
                <a:moveTo>
                  <a:pt x="1360" y="619"/>
                </a:moveTo>
                <a:lnTo>
                  <a:pt x="1227" y="619"/>
                </a:lnTo>
                <a:lnTo>
                  <a:pt x="1227" y="411"/>
                </a:lnTo>
                <a:lnTo>
                  <a:pt x="1360" y="411"/>
                </a:lnTo>
                <a:lnTo>
                  <a:pt x="1360" y="619"/>
                </a:lnTo>
                <a:close/>
                <a:moveTo>
                  <a:pt x="1616" y="1479"/>
                </a:moveTo>
                <a:lnTo>
                  <a:pt x="1482" y="1479"/>
                </a:lnTo>
                <a:lnTo>
                  <a:pt x="1482" y="1271"/>
                </a:lnTo>
                <a:lnTo>
                  <a:pt x="1616" y="1271"/>
                </a:lnTo>
                <a:lnTo>
                  <a:pt x="1616" y="1479"/>
                </a:lnTo>
                <a:close/>
                <a:moveTo>
                  <a:pt x="1616" y="1049"/>
                </a:moveTo>
                <a:lnTo>
                  <a:pt x="1482" y="1049"/>
                </a:lnTo>
                <a:lnTo>
                  <a:pt x="1482" y="841"/>
                </a:lnTo>
                <a:lnTo>
                  <a:pt x="1616" y="841"/>
                </a:lnTo>
                <a:lnTo>
                  <a:pt x="1616" y="1049"/>
                </a:lnTo>
                <a:close/>
                <a:moveTo>
                  <a:pt x="1616" y="619"/>
                </a:moveTo>
                <a:lnTo>
                  <a:pt x="1482" y="619"/>
                </a:lnTo>
                <a:lnTo>
                  <a:pt x="1482" y="411"/>
                </a:lnTo>
                <a:lnTo>
                  <a:pt x="1616" y="411"/>
                </a:lnTo>
                <a:lnTo>
                  <a:pt x="1616" y="619"/>
                </a:lnTo>
                <a:close/>
                <a:moveTo>
                  <a:pt x="1871" y="1479"/>
                </a:moveTo>
                <a:lnTo>
                  <a:pt x="1737" y="1479"/>
                </a:lnTo>
                <a:lnTo>
                  <a:pt x="1737" y="1271"/>
                </a:lnTo>
                <a:lnTo>
                  <a:pt x="1871" y="1271"/>
                </a:lnTo>
                <a:lnTo>
                  <a:pt x="1871" y="1479"/>
                </a:lnTo>
                <a:close/>
                <a:moveTo>
                  <a:pt x="1871" y="1049"/>
                </a:moveTo>
                <a:lnTo>
                  <a:pt x="1737" y="1049"/>
                </a:lnTo>
                <a:lnTo>
                  <a:pt x="1737" y="841"/>
                </a:lnTo>
                <a:lnTo>
                  <a:pt x="1871" y="841"/>
                </a:lnTo>
                <a:lnTo>
                  <a:pt x="1871" y="1049"/>
                </a:lnTo>
                <a:close/>
                <a:moveTo>
                  <a:pt x="1871" y="619"/>
                </a:moveTo>
                <a:lnTo>
                  <a:pt x="1737" y="619"/>
                </a:lnTo>
                <a:lnTo>
                  <a:pt x="1737" y="411"/>
                </a:lnTo>
                <a:lnTo>
                  <a:pt x="1871" y="411"/>
                </a:lnTo>
                <a:lnTo>
                  <a:pt x="1871" y="619"/>
                </a:lnTo>
                <a:close/>
                <a:moveTo>
                  <a:pt x="2310" y="1510"/>
                </a:moveTo>
                <a:lnTo>
                  <a:pt x="2177" y="1510"/>
                </a:lnTo>
                <a:lnTo>
                  <a:pt x="2177" y="1290"/>
                </a:lnTo>
                <a:lnTo>
                  <a:pt x="2310" y="1290"/>
                </a:lnTo>
                <a:lnTo>
                  <a:pt x="2310" y="1510"/>
                </a:lnTo>
                <a:close/>
                <a:moveTo>
                  <a:pt x="2310" y="1142"/>
                </a:moveTo>
                <a:lnTo>
                  <a:pt x="2177" y="1142"/>
                </a:lnTo>
                <a:lnTo>
                  <a:pt x="2177" y="922"/>
                </a:lnTo>
                <a:lnTo>
                  <a:pt x="2310" y="922"/>
                </a:lnTo>
                <a:lnTo>
                  <a:pt x="2310" y="1142"/>
                </a:lnTo>
                <a:close/>
                <a:moveTo>
                  <a:pt x="2541" y="1510"/>
                </a:moveTo>
                <a:lnTo>
                  <a:pt x="2408" y="1510"/>
                </a:lnTo>
                <a:lnTo>
                  <a:pt x="2408" y="1290"/>
                </a:lnTo>
                <a:lnTo>
                  <a:pt x="2541" y="1290"/>
                </a:lnTo>
                <a:lnTo>
                  <a:pt x="2541" y="1510"/>
                </a:lnTo>
                <a:close/>
                <a:moveTo>
                  <a:pt x="2541" y="1142"/>
                </a:moveTo>
                <a:lnTo>
                  <a:pt x="2408" y="1142"/>
                </a:lnTo>
                <a:lnTo>
                  <a:pt x="2408" y="922"/>
                </a:lnTo>
                <a:lnTo>
                  <a:pt x="2541" y="922"/>
                </a:lnTo>
                <a:lnTo>
                  <a:pt x="2541" y="1142"/>
                </a:lnTo>
                <a:close/>
                <a:moveTo>
                  <a:pt x="2772" y="1510"/>
                </a:moveTo>
                <a:lnTo>
                  <a:pt x="2639" y="1510"/>
                </a:lnTo>
                <a:lnTo>
                  <a:pt x="2639" y="1290"/>
                </a:lnTo>
                <a:lnTo>
                  <a:pt x="2772" y="1290"/>
                </a:lnTo>
                <a:lnTo>
                  <a:pt x="2772" y="1510"/>
                </a:lnTo>
                <a:close/>
                <a:moveTo>
                  <a:pt x="2772" y="1142"/>
                </a:moveTo>
                <a:lnTo>
                  <a:pt x="2639" y="1142"/>
                </a:lnTo>
                <a:lnTo>
                  <a:pt x="2639" y="922"/>
                </a:lnTo>
                <a:lnTo>
                  <a:pt x="2772" y="922"/>
                </a:lnTo>
                <a:lnTo>
                  <a:pt x="2772" y="1142"/>
                </a:lnTo>
                <a:close/>
              </a:path>
            </a:pathLst>
          </a:cu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lt1"/>
              </a:solidFill>
            </a:endParaRPr>
          </a:p>
        </p:txBody>
      </p:sp>
      <p:sp>
        <p:nvSpPr>
          <p:cNvPr id="5" name="文本框 4"/>
          <p:cNvSpPr txBox="1"/>
          <p:nvPr/>
        </p:nvSpPr>
        <p:spPr>
          <a:xfrm>
            <a:off x="1840230" y="4723130"/>
            <a:ext cx="9080500" cy="1198880"/>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sym typeface="+mn-ea"/>
              </a:rPr>
              <a:t>Huang Hao, Zhou Yitong, Meng Yu, Chen Zijie, Wen Tianshu</a:t>
            </a:r>
            <a:endPar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sym typeface="+mn-ea"/>
              </a:rPr>
              <a:t>2024.10.11</a:t>
            </a:r>
            <a:endParaRPr lang="en-US" altLang="zh-CN" sz="2400" dirty="0">
              <a:solidFill>
                <a:schemeClr val="lt1"/>
              </a:solidFill>
              <a:latin typeface="BatangChe" panose="02030609000101010101" pitchFamily="49" charset="-127"/>
              <a:ea typeface="BatangChe" panose="02030609000101010101" pitchFamily="49" charset="-127"/>
              <a:cs typeface="Calibri" panose="020F050202020403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1000"/>
                                        <p:tgtEl>
                                          <p:spTgt spid="38"/>
                                        </p:tgtEl>
                                      </p:cBhvr>
                                    </p:animEffect>
                                    <p:anim calcmode="lin" valueType="num">
                                      <p:cBhvr>
                                        <p:cTn id="11" dur="1000" fill="hold"/>
                                        <p:tgtEl>
                                          <p:spTgt spid="38"/>
                                        </p:tgtEl>
                                        <p:attrNameLst>
                                          <p:attrName>ppt_x</p:attrName>
                                        </p:attrNameLst>
                                      </p:cBhvr>
                                      <p:tavLst>
                                        <p:tav tm="0">
                                          <p:val>
                                            <p:strVal val="#ppt_x"/>
                                          </p:val>
                                        </p:tav>
                                        <p:tav tm="100000">
                                          <p:val>
                                            <p:strVal val="#ppt_x"/>
                                          </p:val>
                                        </p:tav>
                                      </p:tavLst>
                                    </p:anim>
                                    <p:anim calcmode="lin" valueType="num">
                                      <p:cBhvr>
                                        <p:cTn id="12" dur="1000" fill="hold"/>
                                        <p:tgtEl>
                                          <p:spTgt spid="38"/>
                                        </p:tgtEl>
                                        <p:attrNameLst>
                                          <p:attrName>ppt_y</p:attrName>
                                        </p:attrNameLst>
                                      </p:cBhvr>
                                      <p:tavLst>
                                        <p:tav tm="0">
                                          <p:val>
                                            <p:strVal val="#ppt_y+.1"/>
                                          </p:val>
                                        </p:tav>
                                        <p:tav tm="100000">
                                          <p:val>
                                            <p:strVal val="#ppt_y"/>
                                          </p:val>
                                        </p:tav>
                                      </p:tavLst>
                                    </p:anim>
                                  </p:childTnLst>
                                </p:cTn>
                              </p:par>
                              <p:par>
                                <p:cTn id="13" presetID="22" presetClass="entr" presetSubtype="2"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right)">
                                      <p:cBhvr>
                                        <p:cTn id="15" dur="500"/>
                                        <p:tgtEl>
                                          <p:spTgt spid="48"/>
                                        </p:tgtEl>
                                      </p:cBhvr>
                                    </p:animEffect>
                                  </p:childTnLst>
                                </p:cTn>
                              </p:par>
                              <p:par>
                                <p:cTn id="16" presetID="22" presetClass="entr" presetSubtype="8"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wipe(left)">
                                      <p:cBhvr>
                                        <p:cTn id="1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ldLvl="0" animBg="1"/>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custDataLst>
              <p:tags r:id="rId1"/>
            </p:custDataLst>
          </p:nvPr>
        </p:nvSpPr>
        <p:spPr>
          <a:xfrm>
            <a:off x="0" y="0"/>
            <a:ext cx="12227495" cy="6858000"/>
          </a:xfrm>
          <a:prstGeom prst="rect">
            <a:avLst/>
          </a:prstGeom>
          <a:gradFill flip="none" rotWithShape="1">
            <a:gsLst>
              <a:gs pos="0">
                <a:srgbClr val="0C3C7D"/>
              </a:gs>
              <a:gs pos="100000">
                <a:srgbClr val="287AA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olidFill>
                <a:schemeClr val="lt1"/>
              </a:solidFill>
              <a:sym typeface="+mn-ea"/>
            </a:endParaRPr>
          </a:p>
        </p:txBody>
      </p:sp>
      <p:sp>
        <p:nvSpPr>
          <p:cNvPr id="85" name="矩形 84"/>
          <p:cNvSpPr/>
          <p:nvPr/>
        </p:nvSpPr>
        <p:spPr>
          <a:xfrm>
            <a:off x="5024120" y="2597785"/>
            <a:ext cx="4455160" cy="829945"/>
          </a:xfrm>
          <a:prstGeom prst="rect">
            <a:avLst/>
          </a:prstGeom>
        </p:spPr>
        <p:txBody>
          <a:bodyPr wrap="square">
            <a:spAutoFit/>
          </a:bodyPr>
          <a:lstStyle/>
          <a:p>
            <a:pPr algn="dist" defTabSz="914400">
              <a:defRPr/>
            </a:pPr>
            <a:r>
              <a:rPr lang="en-US" altLang="zh-CN" sz="4800" b="1" dirty="0">
                <a:solidFill>
                  <a:schemeClr val="lt1"/>
                </a:solidFill>
                <a:latin typeface="微软雅黑" panose="020B0503020204020204" pitchFamily="34" charset="-122"/>
                <a:ea typeface="微软雅黑" panose="020B0503020204020204" pitchFamily="34" charset="-122"/>
                <a:cs typeface="+mn-ea"/>
                <a:sym typeface="+mn-lt"/>
              </a:rPr>
              <a:t>Preparation</a:t>
            </a:r>
            <a:endParaRPr lang="en-US" altLang="zh-CN" sz="4800" b="1" dirty="0">
              <a:solidFill>
                <a:schemeClr val="lt1"/>
              </a:solidFill>
              <a:latin typeface="微软雅黑" panose="020B0503020204020204" pitchFamily="34" charset="-122"/>
              <a:ea typeface="微软雅黑" panose="020B0503020204020204" pitchFamily="34" charset="-122"/>
              <a:cs typeface="+mn-ea"/>
              <a:sym typeface="+mn-lt"/>
            </a:endParaRPr>
          </a:p>
        </p:txBody>
      </p:sp>
      <p:sp>
        <p:nvSpPr>
          <p:cNvPr id="87" name="文本框 86"/>
          <p:cNvSpPr txBox="1"/>
          <p:nvPr>
            <p:custDataLst>
              <p:tags r:id="rId2"/>
            </p:custDataLst>
          </p:nvPr>
        </p:nvSpPr>
        <p:spPr>
          <a:xfrm>
            <a:off x="1386945" y="2150005"/>
            <a:ext cx="3015831" cy="2062103"/>
          </a:xfrm>
          <a:prstGeom prst="rect">
            <a:avLst/>
          </a:prstGeom>
          <a:noFill/>
        </p:spPr>
        <p:txBody>
          <a:bodyPr wrap="square" rtlCol="0">
            <a:spAutoFit/>
          </a:bodyPr>
          <a:lstStyle/>
          <a:p>
            <a:pPr algn="ctr" defTabSz="914400">
              <a:defRPr/>
            </a:pPr>
            <a:r>
              <a:rPr lang="en-US" altLang="zh-CN" sz="8000" dirty="0">
                <a:solidFill>
                  <a:schemeClr val="lt1"/>
                </a:solidFill>
                <a:latin typeface="Arial Black" panose="020B0A04020102020204" pitchFamily="34" charset="0"/>
                <a:ea typeface="思源宋体 CN Heavy" panose="02010600030101010101" pitchFamily="18" charset="-122"/>
              </a:rPr>
              <a:t>01</a:t>
            </a:r>
            <a:endParaRPr lang="en-US" altLang="zh-CN" sz="8000" dirty="0">
              <a:solidFill>
                <a:schemeClr val="lt1"/>
              </a:solidFill>
              <a:latin typeface="Arial Black" panose="020B0A04020102020204" pitchFamily="34" charset="0"/>
              <a:ea typeface="思源宋体 CN Heavy" panose="02010600030101010101" pitchFamily="18" charset="-122"/>
            </a:endParaRPr>
          </a:p>
          <a:p>
            <a:pPr algn="ctr" defTabSz="914400">
              <a:defRPr/>
            </a:pPr>
            <a:r>
              <a:rPr lang="en-US" altLang="zh-CN" sz="4800" dirty="0">
                <a:solidFill>
                  <a:schemeClr val="lt1"/>
                </a:solidFill>
                <a:latin typeface="思源宋体 CN Heavy" panose="02010600030101010101" pitchFamily="18" charset="-122"/>
                <a:ea typeface="思源宋体 CN Heavy" panose="02010600030101010101" pitchFamily="18" charset="-122"/>
              </a:rPr>
              <a:t>PART</a:t>
            </a:r>
            <a:endParaRPr lang="en-US" altLang="zh-CN" sz="4800" dirty="0">
              <a:solidFill>
                <a:schemeClr val="lt1"/>
              </a:solidFill>
              <a:latin typeface="思源宋体 CN Heavy" panose="02010600030101010101" pitchFamily="18" charset="-122"/>
              <a:ea typeface="思源宋体 CN Heavy" panose="02010600030101010101" pitchFamily="18" charset="-122"/>
            </a:endParaRPr>
          </a:p>
        </p:txBody>
      </p:sp>
      <p:cxnSp>
        <p:nvCxnSpPr>
          <p:cNvPr id="88" name="直接连接符 87"/>
          <p:cNvCxnSpPr/>
          <p:nvPr>
            <p:custDataLst>
              <p:tags r:id="rId3"/>
            </p:custDataLst>
          </p:nvPr>
        </p:nvCxnSpPr>
        <p:spPr>
          <a:xfrm>
            <a:off x="4555296" y="2321171"/>
            <a:ext cx="0" cy="2037504"/>
          </a:xfrm>
          <a:prstGeom prst="line">
            <a:avLst/>
          </a:prstGeom>
          <a:ln w="12700" cmpd="dbl">
            <a:solidFill>
              <a:schemeClr val="lt1"/>
            </a:solidFill>
            <a:prstDash val="sysDash"/>
          </a:ln>
        </p:spPr>
        <p:style>
          <a:lnRef idx="1">
            <a:schemeClr val="accent1"/>
          </a:lnRef>
          <a:fillRef idx="0">
            <a:schemeClr val="accent1"/>
          </a:fillRef>
          <a:effectRef idx="0">
            <a:schemeClr val="accent1"/>
          </a:effectRef>
          <a:fontRef idx="minor">
            <a:schemeClr val="tx1"/>
          </a:fontRef>
        </p:style>
      </p:cxnSp>
      <p:pic>
        <p:nvPicPr>
          <p:cNvPr id="2" name="图片 1" descr="图片1"/>
          <p:cNvPicPr>
            <a:picLocks noChangeAspect="1"/>
          </p:cNvPicPr>
          <p:nvPr>
            <p:custDataLst>
              <p:tags r:id="rId4"/>
            </p:custDataLst>
          </p:nvPr>
        </p:nvPicPr>
        <p:blipFill>
          <a:blip r:embed="rId5"/>
          <a:srcRect r="-10356"/>
          <a:stretch>
            <a:fillRect/>
          </a:stretch>
        </p:blipFill>
        <p:spPr>
          <a:xfrm>
            <a:off x="8957310" y="265430"/>
            <a:ext cx="3005455" cy="728980"/>
          </a:xfrm>
          <a:prstGeom prst="rect">
            <a:avLst/>
          </a:prstGeom>
        </p:spPr>
      </p:pic>
    </p:spTree>
    <p:custDataLst>
      <p:tags r:id="rId6"/>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124"/>
          <p:cNvSpPr/>
          <p:nvPr/>
        </p:nvSpPr>
        <p:spPr>
          <a:xfrm>
            <a:off x="5998845" y="2261235"/>
            <a:ext cx="6088380" cy="2396490"/>
          </a:xfrm>
          <a:prstGeom prst="roundRect">
            <a:avLst>
              <a:gd name="adj" fmla="val 8717"/>
            </a:avLst>
          </a:prstGeom>
          <a:solidFill>
            <a:sysClr val="window" lastClr="FFFFFF"/>
          </a:solidFill>
          <a:ln w="6350" cap="flat" cmpd="sng" algn="ctr">
            <a:solidFill>
              <a:srgbClr val="E7E6E6">
                <a:lumMod val="75000"/>
              </a:srgbClr>
            </a:solidFill>
            <a:prstDash val="solid"/>
            <a:miter lim="800000"/>
          </a:ln>
          <a:effectLst>
            <a:outerShdw blurRad="127000" dist="38100" dir="2700000" algn="tl" rotWithShape="0">
              <a:prstClr val="black">
                <a:alpha val="40000"/>
              </a:prstClr>
            </a:outerShdw>
          </a:effectLst>
        </p:spPr>
        <p:txBody>
          <a:bodyPr rtlCol="0" anchor="ctr"/>
          <a:p>
            <a:pPr algn="ctr">
              <a:defRPr/>
            </a:pPr>
            <a:endParaRPr lang="zh-CN" altLang="en-US"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2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custDataLst>
              <p:tags r:id="rId2"/>
            </p:custDataLst>
          </p:nvPr>
        </p:nvSpPr>
        <p:spPr>
          <a:xfrm>
            <a:off x="-25400" y="9525"/>
            <a:ext cx="1224280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31" name="矩形: 圆角 30"/>
          <p:cNvSpPr/>
          <p:nvPr>
            <p:custDataLst>
              <p:tags r:id="rId3"/>
            </p:custDataLst>
          </p:nvPr>
        </p:nvSpPr>
        <p:spPr>
          <a:xfrm>
            <a:off x="2855383"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8" name="图形 17" descr="铅笔"/>
          <p:cNvPicPr>
            <a:picLocks noChangeAspect="1"/>
          </p:cNvPicPr>
          <p:nvPr>
            <p:custDataLst>
              <p:tags r:id="rId4"/>
            </p:custDataLst>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43452" y="348131"/>
            <a:ext cx="307332" cy="307332"/>
          </a:xfrm>
          <a:prstGeom prst="rect">
            <a:avLst/>
          </a:prstGeom>
        </p:spPr>
      </p:pic>
      <p:pic>
        <p:nvPicPr>
          <p:cNvPr id="23" name="图形 22" descr="烧瓶"/>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51385" y="348131"/>
            <a:ext cx="307332" cy="307332"/>
          </a:xfrm>
          <a:prstGeom prst="rect">
            <a:avLst/>
          </a:prstGeom>
        </p:spPr>
      </p:pic>
      <p:pic>
        <p:nvPicPr>
          <p:cNvPr id="25" name="图形 24" descr="显微镜"/>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59318" y="348131"/>
            <a:ext cx="307332" cy="307332"/>
          </a:xfrm>
          <a:prstGeom prst="rect">
            <a:avLst/>
          </a:prstGeom>
        </p:spPr>
      </p:pic>
      <p:pic>
        <p:nvPicPr>
          <p:cNvPr id="27" name="图形 26" descr="望远镜"/>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367251" y="348131"/>
            <a:ext cx="307332" cy="307332"/>
          </a:xfrm>
          <a:prstGeom prst="rect">
            <a:avLst/>
          </a:prstGeom>
        </p:spPr>
      </p:pic>
      <p:pic>
        <p:nvPicPr>
          <p:cNvPr id="29" name="图形 28" descr="放大"/>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75184" y="348131"/>
            <a:ext cx="307332" cy="307332"/>
          </a:xfrm>
          <a:prstGeom prst="rect">
            <a:avLst/>
          </a:prstGeom>
        </p:spPr>
      </p:pic>
      <p:sp>
        <p:nvSpPr>
          <p:cNvPr id="30" name="文本框 29"/>
          <p:cNvSpPr txBox="1"/>
          <p:nvPr/>
        </p:nvSpPr>
        <p:spPr>
          <a:xfrm>
            <a:off x="322350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Prepare</a:t>
            </a:r>
            <a:endParaRPr lang="en-US" altLang="zh-CN" sz="2000" dirty="0">
              <a:solidFill>
                <a:srgbClr val="000000"/>
              </a:solidFill>
              <a:ea typeface="思源黑体 CN Bold" panose="020B0800000000000000" pitchFamily="34" charset="-122"/>
              <a:cs typeface="+mj-cs"/>
            </a:endParaRPr>
          </a:p>
        </p:txBody>
      </p:sp>
      <p:sp>
        <p:nvSpPr>
          <p:cNvPr id="33" name="文本框 32"/>
          <p:cNvSpPr txBox="1"/>
          <p:nvPr/>
        </p:nvSpPr>
        <p:spPr>
          <a:xfrm>
            <a:off x="501764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Packet</a:t>
            </a:r>
            <a:endParaRPr lang="en-US" altLang="zh-CN" sz="2000" dirty="0">
              <a:solidFill>
                <a:srgbClr val="FFFFFF"/>
              </a:solidFill>
              <a:ea typeface="思源黑体 CN Bold" panose="020B0800000000000000" pitchFamily="34" charset="-122"/>
              <a:cs typeface="+mj-cs"/>
            </a:endParaRPr>
          </a:p>
        </p:txBody>
      </p:sp>
      <p:sp>
        <p:nvSpPr>
          <p:cNvPr id="34" name="文本框 33"/>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process</a:t>
            </a:r>
            <a:endParaRPr lang="en-US" altLang="zh-CN" sz="2000" dirty="0">
              <a:solidFill>
                <a:srgbClr val="FFFFFF"/>
              </a:solidFill>
              <a:ea typeface="思源黑体 CN Bold" panose="020B0800000000000000" pitchFamily="34" charset="-122"/>
              <a:cs typeface="+mj-cs"/>
            </a:endParaRPr>
          </a:p>
        </p:txBody>
      </p:sp>
      <p:sp>
        <p:nvSpPr>
          <p:cNvPr id="35" name="文本框 34"/>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36" name="文本框 35"/>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41" name="箭头: V 形 40"/>
          <p:cNvSpPr/>
          <p:nvPr>
            <p:custDataLst>
              <p:tags r:id="rId15"/>
            </p:custDataLst>
          </p:nvPr>
        </p:nvSpPr>
        <p:spPr>
          <a:xfrm rot="5400000">
            <a:off x="3614969"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grpSp>
        <p:nvGrpSpPr>
          <p:cNvPr id="43" name="组合 42"/>
          <p:cNvGrpSpPr/>
          <p:nvPr/>
        </p:nvGrpSpPr>
        <p:grpSpPr>
          <a:xfrm>
            <a:off x="909273" y="1084721"/>
            <a:ext cx="10203532" cy="398780"/>
            <a:chOff x="4940300" y="3438099"/>
            <a:chExt cx="13484028" cy="526989"/>
          </a:xfrm>
        </p:grpSpPr>
        <p:grpSp>
          <p:nvGrpSpPr>
            <p:cNvPr id="44" name="组合 43"/>
            <p:cNvGrpSpPr/>
            <p:nvPr/>
          </p:nvGrpSpPr>
          <p:grpSpPr>
            <a:xfrm>
              <a:off x="4940300" y="3581780"/>
              <a:ext cx="361950" cy="254002"/>
              <a:chOff x="4940300" y="3428999"/>
              <a:chExt cx="457202" cy="254002"/>
            </a:xfrm>
          </p:grpSpPr>
          <p:sp>
            <p:nvSpPr>
              <p:cNvPr id="47" name="箭头: V 形 46"/>
              <p:cNvSpPr/>
              <p:nvPr>
                <p:custDataLst>
                  <p:tags r:id="rId16"/>
                </p:custDataLst>
              </p:nvPr>
            </p:nvSpPr>
            <p:spPr>
              <a:xfrm>
                <a:off x="4940300" y="3429000"/>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dk1"/>
                  </a:solidFill>
                </a:endParaRPr>
              </a:p>
            </p:txBody>
          </p:sp>
          <p:sp>
            <p:nvSpPr>
              <p:cNvPr id="48" name="箭头: V 形 47"/>
              <p:cNvSpPr/>
              <p:nvPr>
                <p:custDataLst>
                  <p:tags r:id="rId17"/>
                </p:custDataLst>
              </p:nvPr>
            </p:nvSpPr>
            <p:spPr>
              <a:xfrm>
                <a:off x="5143501" y="3428999"/>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dk1"/>
                  </a:solidFill>
                </a:endParaRPr>
              </a:p>
            </p:txBody>
          </p:sp>
        </p:grpSp>
        <p:cxnSp>
          <p:nvCxnSpPr>
            <p:cNvPr id="45" name="直接连接符 44"/>
            <p:cNvCxnSpPr/>
            <p:nvPr>
              <p:custDataLst>
                <p:tags r:id="rId18"/>
              </p:custDataLst>
            </p:nvPr>
          </p:nvCxnSpPr>
          <p:spPr>
            <a:xfrm>
              <a:off x="4940300" y="3962782"/>
              <a:ext cx="13484028"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6" name="矩形 45"/>
            <p:cNvSpPr/>
            <p:nvPr>
              <p:custDataLst>
                <p:tags r:id="rId19"/>
              </p:custDataLst>
            </p:nvPr>
          </p:nvSpPr>
          <p:spPr>
            <a:xfrm>
              <a:off x="5434563" y="3438099"/>
              <a:ext cx="4935917" cy="526989"/>
            </a:xfrm>
            <a:prstGeom prst="rect">
              <a:avLst/>
            </a:prstGeom>
          </p:spPr>
          <p:txBody>
            <a:bodyPr wrap="square">
              <a:spAutoFit/>
            </a:bodyPr>
            <a:lstStyle/>
            <a:p>
              <a:pPr algn="l"/>
              <a:r>
                <a:rPr lang="en-US" altLang="zh-CN"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Introduction of ICMP</a:t>
              </a:r>
              <a:endParaRPr lang="en-US" altLang="zh-CN"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pic>
        <p:nvPicPr>
          <p:cNvPr id="2" name="图片 1" descr="图片1"/>
          <p:cNvPicPr>
            <a:picLocks noChangeAspect="1"/>
          </p:cNvPicPr>
          <p:nvPr>
            <p:custDataLst>
              <p:tags r:id="rId20"/>
            </p:custDataLst>
          </p:nvPr>
        </p:nvPicPr>
        <p:blipFill>
          <a:blip r:embed="rId21"/>
          <a:srcRect r="-10356"/>
          <a:stretch>
            <a:fillRect/>
          </a:stretch>
        </p:blipFill>
        <p:spPr>
          <a:xfrm>
            <a:off x="127635" y="169545"/>
            <a:ext cx="2533650" cy="614680"/>
          </a:xfrm>
          <a:prstGeom prst="rect">
            <a:avLst/>
          </a:prstGeom>
        </p:spPr>
      </p:pic>
      <p:pic>
        <p:nvPicPr>
          <p:cNvPr id="12" name="图片 11" descr="图示&#10;&#10;描述已自动生成"/>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24510" y="1794510"/>
            <a:ext cx="5413375" cy="3714115"/>
          </a:xfrm>
          <a:prstGeom prst="rect">
            <a:avLst/>
          </a:prstGeom>
        </p:spPr>
      </p:pic>
      <p:sp>
        <p:nvSpPr>
          <p:cNvPr id="4" name="文本框 3"/>
          <p:cNvSpPr txBox="1"/>
          <p:nvPr/>
        </p:nvSpPr>
        <p:spPr>
          <a:xfrm>
            <a:off x="6304280" y="2726055"/>
            <a:ext cx="5477510" cy="1708785"/>
          </a:xfrm>
          <a:prstGeom prst="rect">
            <a:avLst/>
          </a:prstGeom>
          <a:noFill/>
        </p:spPr>
        <p:txBody>
          <a:bodyPr wrap="square" rtlCol="0" anchor="t">
            <a:noAutofit/>
          </a:bodyPr>
          <a:p>
            <a:pPr algn="ctr"/>
            <a:r>
              <a:rPr lang="zh-CN" altLang="en-US" sz="2000" b="1"/>
              <a:t> when</a:t>
            </a:r>
            <a:r>
              <a:rPr lang="en-US" altLang="zh-CN" sz="2000" b="1"/>
              <a:t> the </a:t>
            </a:r>
            <a:r>
              <a:rPr lang="zh-CN" altLang="en-US" sz="2000" b="1">
                <a:sym typeface="+mn-ea"/>
              </a:rPr>
              <a:t>network packets transmit</a:t>
            </a:r>
            <a:r>
              <a:rPr lang="en-US" altLang="zh-CN" sz="2000" b="1">
                <a:sym typeface="+mn-ea"/>
              </a:rPr>
              <a:t>tion</a:t>
            </a:r>
            <a:r>
              <a:rPr lang="zh-CN" altLang="en-US" sz="2000" b="1"/>
              <a:t> problems are encountered, messages are </a:t>
            </a:r>
            <a:endParaRPr lang="zh-CN" altLang="en-US" sz="2000" b="1"/>
          </a:p>
          <a:p>
            <a:pPr algn="ctr"/>
            <a:r>
              <a:rPr lang="zh-CN" altLang="en-US" sz="2000" b="1"/>
              <a:t>sent</a:t>
            </a:r>
            <a:r>
              <a:rPr lang="en-US" altLang="zh-CN" sz="2000" b="1"/>
              <a:t> </a:t>
            </a:r>
            <a:r>
              <a:rPr lang="zh-CN" altLang="en-US" sz="2000" b="1"/>
              <a:t>out to report the </a:t>
            </a:r>
            <a:r>
              <a:rPr lang="en-US" altLang="zh-CN" sz="2000" b="1"/>
              <a:t>error</a:t>
            </a:r>
            <a:r>
              <a:rPr lang="zh-CN" altLang="en-US" sz="2000" b="1"/>
              <a:t>, so that the </a:t>
            </a:r>
            <a:endParaRPr lang="zh-CN" altLang="en-US" sz="2000" b="1"/>
          </a:p>
          <a:p>
            <a:pPr algn="ctr"/>
            <a:r>
              <a:rPr lang="zh-CN" altLang="en-US" sz="2000" b="1"/>
              <a:t>transmission strategy can be adjusted.</a:t>
            </a:r>
            <a:endParaRPr lang="zh-CN" altLang="en-US" sz="2000" b="1"/>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custDataLst>
              <p:tags r:id="rId2"/>
            </p:custDataLst>
          </p:nvPr>
        </p:nvSpPr>
        <p:spPr>
          <a:xfrm>
            <a:off x="-24765" y="-1905"/>
            <a:ext cx="1225169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pic>
        <p:nvPicPr>
          <p:cNvPr id="3" name="图片 2" descr="图片1"/>
          <p:cNvPicPr>
            <a:picLocks noChangeAspect="1"/>
          </p:cNvPicPr>
          <p:nvPr>
            <p:custDataLst>
              <p:tags r:id="rId3"/>
            </p:custDataLst>
          </p:nvPr>
        </p:nvPicPr>
        <p:blipFill>
          <a:blip r:embed="rId4"/>
          <a:srcRect r="-10356"/>
          <a:stretch>
            <a:fillRect/>
          </a:stretch>
        </p:blipFill>
        <p:spPr>
          <a:xfrm>
            <a:off x="127635" y="169545"/>
            <a:ext cx="2533650" cy="614680"/>
          </a:xfrm>
          <a:prstGeom prst="rect">
            <a:avLst/>
          </a:prstGeom>
        </p:spPr>
      </p:pic>
      <p:sp>
        <p:nvSpPr>
          <p:cNvPr id="2" name="矩形: 圆角 30"/>
          <p:cNvSpPr/>
          <p:nvPr>
            <p:custDataLst>
              <p:tags r:id="rId5"/>
            </p:custDataLst>
          </p:nvPr>
        </p:nvSpPr>
        <p:spPr>
          <a:xfrm>
            <a:off x="2855383"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pic>
        <p:nvPicPr>
          <p:cNvPr id="4" name="图形 17" descr="铅笔"/>
          <p:cNvPicPr>
            <a:picLocks noChangeAspect="1"/>
          </p:cNvPicPr>
          <p:nvPr>
            <p:custDataLst>
              <p:tags r:id="rId6"/>
            </p:custDataLst>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43452" y="348131"/>
            <a:ext cx="307332" cy="307332"/>
          </a:xfrm>
          <a:prstGeom prst="rect">
            <a:avLst/>
          </a:prstGeom>
        </p:spPr>
      </p:pic>
      <p:pic>
        <p:nvPicPr>
          <p:cNvPr id="5" name="图形 22" descr="烧瓶"/>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751385" y="348131"/>
            <a:ext cx="307332" cy="307332"/>
          </a:xfrm>
          <a:prstGeom prst="rect">
            <a:avLst/>
          </a:prstGeom>
        </p:spPr>
      </p:pic>
      <p:pic>
        <p:nvPicPr>
          <p:cNvPr id="25" name="图形 24" descr="显微镜"/>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559318" y="348131"/>
            <a:ext cx="307332" cy="307332"/>
          </a:xfrm>
          <a:prstGeom prst="rect">
            <a:avLst/>
          </a:prstGeom>
        </p:spPr>
      </p:pic>
      <p:pic>
        <p:nvPicPr>
          <p:cNvPr id="6" name="图形 26" descr="望远镜"/>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367251" y="348131"/>
            <a:ext cx="307332" cy="307332"/>
          </a:xfrm>
          <a:prstGeom prst="rect">
            <a:avLst/>
          </a:prstGeom>
        </p:spPr>
      </p:pic>
      <p:pic>
        <p:nvPicPr>
          <p:cNvPr id="9" name="图形 28" descr="放大"/>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175184" y="348131"/>
            <a:ext cx="307332" cy="307332"/>
          </a:xfrm>
          <a:prstGeom prst="rect">
            <a:avLst/>
          </a:prstGeom>
        </p:spPr>
      </p:pic>
      <p:sp>
        <p:nvSpPr>
          <p:cNvPr id="10" name="文本框 9"/>
          <p:cNvSpPr txBox="1"/>
          <p:nvPr/>
        </p:nvSpPr>
        <p:spPr>
          <a:xfrm>
            <a:off x="3223506" y="303059"/>
            <a:ext cx="1407518" cy="398780"/>
          </a:xfrm>
          <a:prstGeom prst="rect">
            <a:avLst/>
          </a:prstGeom>
          <a:noFill/>
        </p:spPr>
        <p:txBody>
          <a:bodyPr wrap="square" rtlCol="0">
            <a:spAutoFit/>
          </a:bodyPr>
          <a:p>
            <a:pPr>
              <a:defRPr/>
            </a:pPr>
            <a:r>
              <a:rPr lang="en-US" altLang="zh-CN" sz="2000" dirty="0">
                <a:solidFill>
                  <a:srgbClr val="000000"/>
                </a:solidFill>
                <a:ea typeface="思源黑体 CN Bold" panose="020B0800000000000000" pitchFamily="34" charset="-122"/>
                <a:cs typeface="+mj-cs"/>
              </a:rPr>
              <a:t>Prepare</a:t>
            </a:r>
            <a:endParaRPr lang="en-US" altLang="zh-CN" sz="2000" dirty="0">
              <a:solidFill>
                <a:srgbClr val="000000"/>
              </a:solidFill>
              <a:ea typeface="思源黑体 CN Bold" panose="020B0800000000000000" pitchFamily="34" charset="-122"/>
              <a:cs typeface="+mj-cs"/>
            </a:endParaRPr>
          </a:p>
        </p:txBody>
      </p:sp>
      <p:sp>
        <p:nvSpPr>
          <p:cNvPr id="11" name="文本框 10"/>
          <p:cNvSpPr txBox="1"/>
          <p:nvPr/>
        </p:nvSpPr>
        <p:spPr>
          <a:xfrm>
            <a:off x="5017646" y="303059"/>
            <a:ext cx="1407518" cy="398780"/>
          </a:xfrm>
          <a:prstGeom prst="rect">
            <a:avLst/>
          </a:prstGeom>
          <a:noFill/>
        </p:spPr>
        <p:txBody>
          <a:bodyPr wrap="square" rtlCol="0">
            <a:spAutoFit/>
          </a:bodyPr>
          <a:p>
            <a:pPr>
              <a:defRPr/>
            </a:pPr>
            <a:r>
              <a:rPr lang="en-US" altLang="zh-CN" sz="2000" dirty="0">
                <a:solidFill>
                  <a:srgbClr val="FFFFFF"/>
                </a:solidFill>
                <a:ea typeface="思源黑体 CN Bold" panose="020B0800000000000000" pitchFamily="34" charset="-122"/>
                <a:cs typeface="+mj-cs"/>
              </a:rPr>
              <a:t>Packet</a:t>
            </a:r>
            <a:endParaRPr lang="en-US" altLang="zh-CN" sz="2000" dirty="0">
              <a:solidFill>
                <a:srgbClr val="FFFFFF"/>
              </a:solidFill>
              <a:ea typeface="思源黑体 CN Bold" panose="020B0800000000000000" pitchFamily="34" charset="-122"/>
              <a:cs typeface="+mj-cs"/>
            </a:endParaRPr>
          </a:p>
        </p:txBody>
      </p:sp>
      <p:sp>
        <p:nvSpPr>
          <p:cNvPr id="12" name="文本框 11"/>
          <p:cNvSpPr txBox="1"/>
          <p:nvPr/>
        </p:nvSpPr>
        <p:spPr>
          <a:xfrm>
            <a:off x="6811786" y="303059"/>
            <a:ext cx="1407518" cy="398780"/>
          </a:xfrm>
          <a:prstGeom prst="rect">
            <a:avLst/>
          </a:prstGeom>
          <a:noFill/>
        </p:spPr>
        <p:txBody>
          <a:bodyPr wrap="square" rtlCol="0">
            <a:spAutoFit/>
          </a:bodyPr>
          <a:p>
            <a:pPr>
              <a:defRPr/>
            </a:pPr>
            <a:r>
              <a:rPr lang="en-US" altLang="zh-CN" sz="2000" dirty="0">
                <a:solidFill>
                  <a:srgbClr val="FFFFFF"/>
                </a:solidFill>
                <a:ea typeface="思源黑体 CN Bold" panose="020B0800000000000000" pitchFamily="34" charset="-122"/>
                <a:cs typeface="+mj-cs"/>
              </a:rPr>
              <a:t>process</a:t>
            </a:r>
            <a:endParaRPr lang="en-US" altLang="zh-CN" sz="2000" dirty="0">
              <a:solidFill>
                <a:srgbClr val="FFFFFF"/>
              </a:solidFill>
              <a:ea typeface="思源黑体 CN Bold" panose="020B0800000000000000" pitchFamily="34" charset="-122"/>
              <a:cs typeface="+mj-cs"/>
            </a:endParaRPr>
          </a:p>
        </p:txBody>
      </p:sp>
      <p:sp>
        <p:nvSpPr>
          <p:cNvPr id="13" name="文本框 12"/>
          <p:cNvSpPr txBox="1"/>
          <p:nvPr/>
        </p:nvSpPr>
        <p:spPr>
          <a:xfrm>
            <a:off x="8605926" y="303059"/>
            <a:ext cx="1407518" cy="398780"/>
          </a:xfrm>
          <a:prstGeom prst="rect">
            <a:avLst/>
          </a:prstGeom>
          <a:noFill/>
        </p:spPr>
        <p:txBody>
          <a:bodyPr wrap="square" rtlCol="0">
            <a:spAutoFit/>
          </a:bodyPr>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20" name="文本框 19"/>
          <p:cNvSpPr txBox="1"/>
          <p:nvPr/>
        </p:nvSpPr>
        <p:spPr>
          <a:xfrm>
            <a:off x="10400065" y="303059"/>
            <a:ext cx="1407518" cy="398780"/>
          </a:xfrm>
          <a:prstGeom prst="rect">
            <a:avLst/>
          </a:prstGeom>
          <a:noFill/>
        </p:spPr>
        <p:txBody>
          <a:bodyPr wrap="square" rtlCol="0">
            <a:spAutoFit/>
          </a:bodyPr>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41" name="箭头: V 形 40"/>
          <p:cNvSpPr/>
          <p:nvPr>
            <p:custDataLst>
              <p:tags r:id="rId17"/>
            </p:custDataLst>
          </p:nvPr>
        </p:nvSpPr>
        <p:spPr>
          <a:xfrm rot="5400000">
            <a:off x="3614969"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nvGrpSpPr>
          <p:cNvPr id="43" name="组合 42"/>
          <p:cNvGrpSpPr/>
          <p:nvPr/>
        </p:nvGrpSpPr>
        <p:grpSpPr>
          <a:xfrm>
            <a:off x="909273" y="1084721"/>
            <a:ext cx="10203532" cy="397035"/>
            <a:chOff x="4940300" y="3438099"/>
            <a:chExt cx="13484028" cy="524683"/>
          </a:xfrm>
        </p:grpSpPr>
        <p:grpSp>
          <p:nvGrpSpPr>
            <p:cNvPr id="44" name="组合 43"/>
            <p:cNvGrpSpPr/>
            <p:nvPr/>
          </p:nvGrpSpPr>
          <p:grpSpPr>
            <a:xfrm>
              <a:off x="4940300" y="3581780"/>
              <a:ext cx="361950" cy="254002"/>
              <a:chOff x="4940300" y="3428999"/>
              <a:chExt cx="457202" cy="254002"/>
            </a:xfrm>
          </p:grpSpPr>
          <p:sp>
            <p:nvSpPr>
              <p:cNvPr id="47" name="箭头: V 形 46"/>
              <p:cNvSpPr/>
              <p:nvPr>
                <p:custDataLst>
                  <p:tags r:id="rId18"/>
                </p:custDataLst>
              </p:nvPr>
            </p:nvSpPr>
            <p:spPr>
              <a:xfrm>
                <a:off x="4940300" y="3429000"/>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dk1"/>
                  </a:solidFill>
                </a:endParaRPr>
              </a:p>
            </p:txBody>
          </p:sp>
          <p:sp>
            <p:nvSpPr>
              <p:cNvPr id="48" name="箭头: V 形 47"/>
              <p:cNvSpPr/>
              <p:nvPr>
                <p:custDataLst>
                  <p:tags r:id="rId19"/>
                </p:custDataLst>
              </p:nvPr>
            </p:nvSpPr>
            <p:spPr>
              <a:xfrm>
                <a:off x="5143501" y="3428999"/>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dk1"/>
                  </a:solidFill>
                </a:endParaRPr>
              </a:p>
            </p:txBody>
          </p:sp>
        </p:grpSp>
        <p:cxnSp>
          <p:nvCxnSpPr>
            <p:cNvPr id="45" name="直接连接符 44"/>
            <p:cNvCxnSpPr/>
            <p:nvPr>
              <p:custDataLst>
                <p:tags r:id="rId20"/>
              </p:custDataLst>
            </p:nvPr>
          </p:nvCxnSpPr>
          <p:spPr>
            <a:xfrm>
              <a:off x="4940300" y="3962782"/>
              <a:ext cx="13484028"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6" name="矩形 45"/>
            <p:cNvSpPr/>
            <p:nvPr>
              <p:custDataLst>
                <p:tags r:id="rId21"/>
              </p:custDataLst>
            </p:nvPr>
          </p:nvSpPr>
          <p:spPr>
            <a:xfrm>
              <a:off x="5434563" y="3438099"/>
              <a:ext cx="4935917" cy="524472"/>
            </a:xfrm>
            <a:prstGeom prst="rect">
              <a:avLst/>
            </a:prstGeom>
          </p:spPr>
          <p:txBody>
            <a:bodyPr wrap="square">
              <a:noAutofit/>
            </a:bodyPr>
            <a:p>
              <a:pPr algn="l"/>
              <a:r>
                <a:rPr lang="en-US" altLang="zh-CN"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Introduction of ICMP</a:t>
              </a:r>
              <a:endParaRPr lang="en-US" altLang="zh-CN"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grpSp>
        <p:nvGrpSpPr>
          <p:cNvPr id="22" name="组合 21"/>
          <p:cNvGrpSpPr/>
          <p:nvPr/>
        </p:nvGrpSpPr>
        <p:grpSpPr>
          <a:xfrm>
            <a:off x="69215" y="1592580"/>
            <a:ext cx="12230735" cy="5073650"/>
            <a:chOff x="109" y="2508"/>
            <a:chExt cx="19261" cy="7990"/>
          </a:xfrm>
        </p:grpSpPr>
        <p:sp>
          <p:nvSpPr>
            <p:cNvPr id="74" name="圆角矩形 73"/>
            <p:cNvSpPr/>
            <p:nvPr/>
          </p:nvSpPr>
          <p:spPr>
            <a:xfrm>
              <a:off x="14889" y="8412"/>
              <a:ext cx="1638" cy="816"/>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3" name="圆角矩形 72"/>
            <p:cNvSpPr/>
            <p:nvPr/>
          </p:nvSpPr>
          <p:spPr>
            <a:xfrm>
              <a:off x="14890" y="6098"/>
              <a:ext cx="1638" cy="816"/>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7" name="圆角矩形 66"/>
            <p:cNvSpPr/>
            <p:nvPr/>
          </p:nvSpPr>
          <p:spPr>
            <a:xfrm>
              <a:off x="10833" y="7234"/>
              <a:ext cx="3198" cy="816"/>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62" name="图片 61"/>
            <p:cNvPicPr>
              <a:picLocks noChangeAspect="1"/>
            </p:cNvPicPr>
            <p:nvPr/>
          </p:nvPicPr>
          <p:blipFill>
            <a:blip r:embed="rId22"/>
            <a:stretch>
              <a:fillRect/>
            </a:stretch>
          </p:blipFill>
          <p:spPr>
            <a:xfrm>
              <a:off x="1756" y="5912"/>
              <a:ext cx="7806" cy="4586"/>
            </a:xfrm>
            <a:prstGeom prst="rect">
              <a:avLst/>
            </a:prstGeom>
          </p:spPr>
        </p:pic>
        <p:sp>
          <p:nvSpPr>
            <p:cNvPr id="63" name="圆角矩形 62"/>
            <p:cNvSpPr/>
            <p:nvPr/>
          </p:nvSpPr>
          <p:spPr>
            <a:xfrm>
              <a:off x="4499" y="5282"/>
              <a:ext cx="2502" cy="816"/>
            </a:xfrm>
            <a:prstGeom prst="roundRect">
              <a:avLst/>
            </a:prstGeom>
            <a:solidFill>
              <a:srgbClr val="92D050"/>
            </a:solidFill>
            <a:ln>
              <a:solidFill>
                <a:srgbClr val="92D05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9" name="圆角矩形 38"/>
            <p:cNvSpPr/>
            <p:nvPr/>
          </p:nvSpPr>
          <p:spPr>
            <a:xfrm>
              <a:off x="7004" y="3578"/>
              <a:ext cx="1532" cy="816"/>
            </a:xfrm>
            <a:prstGeom prst="roundRect">
              <a:avLst/>
            </a:prstGeom>
            <a:solidFill>
              <a:srgbClr val="FF0000"/>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7" name="圆角矩形 36"/>
            <p:cNvSpPr/>
            <p:nvPr/>
          </p:nvSpPr>
          <p:spPr>
            <a:xfrm>
              <a:off x="9232" y="3578"/>
              <a:ext cx="2502" cy="816"/>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5" name="圆角矩形 34"/>
            <p:cNvSpPr/>
            <p:nvPr/>
          </p:nvSpPr>
          <p:spPr>
            <a:xfrm>
              <a:off x="12484" y="2822"/>
              <a:ext cx="2639" cy="816"/>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 name="圆角矩形 33"/>
            <p:cNvSpPr/>
            <p:nvPr/>
          </p:nvSpPr>
          <p:spPr>
            <a:xfrm>
              <a:off x="12483" y="4293"/>
              <a:ext cx="2990" cy="816"/>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9" name="圆角矩形 28"/>
            <p:cNvSpPr/>
            <p:nvPr/>
          </p:nvSpPr>
          <p:spPr>
            <a:xfrm>
              <a:off x="259" y="3844"/>
              <a:ext cx="4699" cy="113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nvSpPr>
          <p:spPr>
            <a:xfrm>
              <a:off x="6982" y="3475"/>
              <a:ext cx="1726" cy="919"/>
            </a:xfrm>
            <a:prstGeom prst="rect">
              <a:avLst/>
            </a:prstGeom>
            <a:noFill/>
          </p:spPr>
          <p:txBody>
            <a:bodyPr wrap="square" rtlCol="0">
              <a:spAutoFit/>
            </a:bodyPr>
            <a:p>
              <a:r>
                <a:rPr lang="en-US" altLang="zh-CN" sz="3200" b="1"/>
                <a:t>ping</a:t>
              </a:r>
              <a:endParaRPr lang="en-US" altLang="zh-CN" sz="3200" b="1"/>
            </a:p>
          </p:txBody>
        </p:sp>
        <p:sp>
          <p:nvSpPr>
            <p:cNvPr id="8" name="文本框 7"/>
            <p:cNvSpPr txBox="1"/>
            <p:nvPr/>
          </p:nvSpPr>
          <p:spPr>
            <a:xfrm>
              <a:off x="9408" y="3713"/>
              <a:ext cx="2328" cy="580"/>
            </a:xfrm>
            <a:prstGeom prst="rect">
              <a:avLst/>
            </a:prstGeom>
            <a:noFill/>
          </p:spPr>
          <p:txBody>
            <a:bodyPr wrap="square" rtlCol="0">
              <a:spAutoFit/>
            </a:bodyPr>
            <a:p>
              <a:r>
                <a:rPr lang="en-US" altLang="zh-CN" b="1"/>
                <a:t>do one ping</a:t>
              </a:r>
              <a:endParaRPr lang="en-US" altLang="zh-CN" b="1"/>
            </a:p>
          </p:txBody>
        </p:sp>
        <p:sp>
          <p:nvSpPr>
            <p:cNvPr id="14" name="文本框 13"/>
            <p:cNvSpPr txBox="1"/>
            <p:nvPr/>
          </p:nvSpPr>
          <p:spPr>
            <a:xfrm>
              <a:off x="15627" y="2510"/>
              <a:ext cx="3499" cy="580"/>
            </a:xfrm>
            <a:prstGeom prst="rect">
              <a:avLst/>
            </a:prstGeom>
            <a:noFill/>
          </p:spPr>
          <p:txBody>
            <a:bodyPr wrap="square" rtlCol="0">
              <a:spAutoFit/>
            </a:bodyPr>
            <a:p>
              <a:r>
                <a:rPr lang="en-US" altLang="zh-CN" b="1"/>
                <a:t>create icmp packet</a:t>
              </a:r>
              <a:endParaRPr lang="en-US" altLang="zh-CN" b="1"/>
            </a:p>
          </p:txBody>
        </p:sp>
        <p:sp>
          <p:nvSpPr>
            <p:cNvPr id="28" name="圆角矩形 27"/>
            <p:cNvSpPr/>
            <p:nvPr/>
          </p:nvSpPr>
          <p:spPr>
            <a:xfrm>
              <a:off x="201" y="2508"/>
              <a:ext cx="4757" cy="1130"/>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文本框 14"/>
            <p:cNvSpPr txBox="1"/>
            <p:nvPr/>
          </p:nvSpPr>
          <p:spPr>
            <a:xfrm>
              <a:off x="12483" y="2959"/>
              <a:ext cx="2837" cy="580"/>
            </a:xfrm>
            <a:prstGeom prst="rect">
              <a:avLst/>
            </a:prstGeom>
            <a:noFill/>
          </p:spPr>
          <p:txBody>
            <a:bodyPr wrap="square" rtlCol="0">
              <a:spAutoFit/>
            </a:bodyPr>
            <a:p>
              <a:r>
                <a:rPr lang="en-US" altLang="zh-CN" b="1"/>
                <a:t>send one ping</a:t>
              </a:r>
              <a:endParaRPr lang="en-US" altLang="zh-CN" b="1"/>
            </a:p>
          </p:txBody>
        </p:sp>
        <p:sp>
          <p:nvSpPr>
            <p:cNvPr id="16" name="文本框 15"/>
            <p:cNvSpPr txBox="1"/>
            <p:nvPr/>
          </p:nvSpPr>
          <p:spPr>
            <a:xfrm>
              <a:off x="12484" y="4394"/>
              <a:ext cx="3070" cy="580"/>
            </a:xfrm>
            <a:prstGeom prst="rect">
              <a:avLst/>
            </a:prstGeom>
            <a:noFill/>
          </p:spPr>
          <p:txBody>
            <a:bodyPr wrap="square" rtlCol="0">
              <a:spAutoFit/>
            </a:bodyPr>
            <a:p>
              <a:r>
                <a:rPr lang="en-US" altLang="zh-CN" b="1"/>
                <a:t>receive one ping</a:t>
              </a:r>
              <a:endParaRPr lang="en-US" altLang="zh-CN" b="1"/>
            </a:p>
          </p:txBody>
        </p:sp>
        <p:sp>
          <p:nvSpPr>
            <p:cNvPr id="17" name="文本框 16"/>
            <p:cNvSpPr txBox="1"/>
            <p:nvPr/>
          </p:nvSpPr>
          <p:spPr>
            <a:xfrm>
              <a:off x="320" y="2732"/>
              <a:ext cx="4359" cy="580"/>
            </a:xfrm>
            <a:prstGeom prst="rect">
              <a:avLst/>
            </a:prstGeom>
            <a:noFill/>
            <a:ln>
              <a:solidFill>
                <a:schemeClr val="accent1">
                  <a:lumMod val="40000"/>
                  <a:lumOff val="60000"/>
                </a:schemeClr>
              </a:solidFill>
            </a:ln>
          </p:spPr>
          <p:txBody>
            <a:bodyPr wrap="square" rtlCol="0">
              <a:spAutoFit/>
            </a:bodyPr>
            <a:p>
              <a:r>
                <a:rPr lang="zh-CN" altLang="en-US" b="1"/>
                <a:t>ping</a:t>
              </a:r>
              <a:r>
                <a:rPr lang="en-US" altLang="zh-CN" b="1"/>
                <a:t> </a:t>
              </a:r>
              <a:r>
                <a:rPr lang="zh-CN" altLang="en-US" b="1"/>
                <a:t>multiple</a:t>
              </a:r>
              <a:r>
                <a:rPr lang="en-US" altLang="zh-CN" b="1"/>
                <a:t> </a:t>
              </a:r>
              <a:r>
                <a:rPr lang="zh-CN" altLang="en-US" b="1"/>
                <a:t>addresses</a:t>
              </a:r>
              <a:endParaRPr lang="zh-CN" altLang="en-US" b="1"/>
            </a:p>
          </p:txBody>
        </p:sp>
        <p:sp>
          <p:nvSpPr>
            <p:cNvPr id="18" name="文本框 17"/>
            <p:cNvSpPr txBox="1"/>
            <p:nvPr/>
          </p:nvSpPr>
          <p:spPr>
            <a:xfrm>
              <a:off x="109" y="4119"/>
              <a:ext cx="5679" cy="580"/>
            </a:xfrm>
            <a:prstGeom prst="rect">
              <a:avLst/>
            </a:prstGeom>
            <a:noFill/>
          </p:spPr>
          <p:txBody>
            <a:bodyPr wrap="square" rtlCol="0">
              <a:spAutoFit/>
            </a:bodyPr>
            <a:p>
              <a:r>
                <a:rPr lang="en-US" altLang="zh-CN" b="1"/>
                <a:t>animate (Real-time plotting)</a:t>
              </a:r>
              <a:endParaRPr lang="en-US" altLang="zh-CN" b="1"/>
            </a:p>
          </p:txBody>
        </p:sp>
        <p:sp>
          <p:nvSpPr>
            <p:cNvPr id="19" name="右大括号 18"/>
            <p:cNvSpPr/>
            <p:nvPr/>
          </p:nvSpPr>
          <p:spPr>
            <a:xfrm>
              <a:off x="4929" y="3185"/>
              <a:ext cx="588" cy="1622"/>
            </a:xfrm>
            <a:prstGeom prst="righ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3" name="文本框 22"/>
            <p:cNvSpPr txBox="1"/>
            <p:nvPr/>
          </p:nvSpPr>
          <p:spPr>
            <a:xfrm>
              <a:off x="5533" y="3638"/>
              <a:ext cx="1829" cy="580"/>
            </a:xfrm>
            <a:prstGeom prst="rect">
              <a:avLst/>
            </a:prstGeom>
            <a:noFill/>
          </p:spPr>
          <p:txBody>
            <a:bodyPr wrap="square" rtlCol="0">
              <a:spAutoFit/>
            </a:bodyPr>
            <a:p>
              <a:r>
                <a:rPr lang="en-US" altLang="zh-CN"/>
                <a:t>------</a:t>
              </a:r>
              <a:endParaRPr lang="en-US" altLang="zh-CN"/>
            </a:p>
          </p:txBody>
        </p:sp>
        <p:sp>
          <p:nvSpPr>
            <p:cNvPr id="27" name="左大括号 26"/>
            <p:cNvSpPr/>
            <p:nvPr/>
          </p:nvSpPr>
          <p:spPr>
            <a:xfrm>
              <a:off x="11848" y="2959"/>
              <a:ext cx="747" cy="1947"/>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0" name="文本框 29"/>
            <p:cNvSpPr txBox="1"/>
            <p:nvPr/>
          </p:nvSpPr>
          <p:spPr>
            <a:xfrm>
              <a:off x="5256" y="3185"/>
              <a:ext cx="1877" cy="580"/>
            </a:xfrm>
            <a:prstGeom prst="rect">
              <a:avLst/>
            </a:prstGeom>
            <a:noFill/>
          </p:spPr>
          <p:txBody>
            <a:bodyPr wrap="square" rtlCol="0">
              <a:spAutoFit/>
            </a:bodyPr>
            <a:p>
              <a:pPr algn="ctr"/>
              <a:r>
                <a:rPr lang="en-US" altLang="zh-CN" b="1">
                  <a:highlight>
                    <a:srgbClr val="FFFF00"/>
                  </a:highlight>
                </a:rPr>
                <a:t>extra </a:t>
              </a:r>
              <a:endParaRPr lang="en-US" altLang="zh-CN" b="1">
                <a:highlight>
                  <a:srgbClr val="FFFF00"/>
                </a:highlight>
              </a:endParaRPr>
            </a:p>
          </p:txBody>
        </p:sp>
        <p:sp>
          <p:nvSpPr>
            <p:cNvPr id="31" name="文本框 30"/>
            <p:cNvSpPr txBox="1"/>
            <p:nvPr/>
          </p:nvSpPr>
          <p:spPr>
            <a:xfrm>
              <a:off x="5256" y="4227"/>
              <a:ext cx="2025" cy="580"/>
            </a:xfrm>
            <a:prstGeom prst="rect">
              <a:avLst/>
            </a:prstGeom>
            <a:noFill/>
          </p:spPr>
          <p:txBody>
            <a:bodyPr wrap="square" rtlCol="0" anchor="t">
              <a:spAutoFit/>
            </a:bodyPr>
            <a:p>
              <a:r>
                <a:rPr lang="en-US" altLang="zh-CN" b="1">
                  <a:highlight>
                    <a:srgbClr val="FFFF00"/>
                  </a:highlight>
                  <a:sym typeface="+mn-ea"/>
                </a:rPr>
                <a:t>functions</a:t>
              </a:r>
              <a:endParaRPr lang="en-US" altLang="zh-CN" b="1">
                <a:highlight>
                  <a:srgbClr val="FFFF00"/>
                </a:highlight>
                <a:sym typeface="+mn-ea"/>
              </a:endParaRPr>
            </a:p>
          </p:txBody>
        </p:sp>
        <p:sp>
          <p:nvSpPr>
            <p:cNvPr id="32" name="文本框 31"/>
            <p:cNvSpPr txBox="1"/>
            <p:nvPr/>
          </p:nvSpPr>
          <p:spPr>
            <a:xfrm>
              <a:off x="15627" y="3312"/>
              <a:ext cx="3499" cy="580"/>
            </a:xfrm>
            <a:prstGeom prst="rect">
              <a:avLst/>
            </a:prstGeom>
            <a:noFill/>
          </p:spPr>
          <p:txBody>
            <a:bodyPr wrap="square" rtlCol="0">
              <a:spAutoFit/>
            </a:bodyPr>
            <a:p>
              <a:r>
                <a:rPr lang="en-US" altLang="zh-CN" b="1"/>
                <a:t>checksum</a:t>
              </a:r>
              <a:endParaRPr lang="en-US" altLang="zh-CN" b="1"/>
            </a:p>
          </p:txBody>
        </p:sp>
        <p:sp>
          <p:nvSpPr>
            <p:cNvPr id="33" name="左大括号 32"/>
            <p:cNvSpPr/>
            <p:nvPr/>
          </p:nvSpPr>
          <p:spPr>
            <a:xfrm>
              <a:off x="15158" y="2635"/>
              <a:ext cx="319" cy="1114"/>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6" name="文本框 35"/>
            <p:cNvSpPr txBox="1"/>
            <p:nvPr/>
          </p:nvSpPr>
          <p:spPr>
            <a:xfrm>
              <a:off x="8517" y="3647"/>
              <a:ext cx="892" cy="580"/>
            </a:xfrm>
            <a:prstGeom prst="rect">
              <a:avLst/>
            </a:prstGeom>
            <a:noFill/>
          </p:spPr>
          <p:txBody>
            <a:bodyPr wrap="square" rtlCol="0">
              <a:spAutoFit/>
            </a:bodyPr>
            <a:p>
              <a:r>
                <a:rPr lang="en-US" altLang="zh-CN"/>
                <a:t>---</a:t>
              </a:r>
              <a:endParaRPr lang="en-US" altLang="zh-CN"/>
            </a:p>
          </p:txBody>
        </p:sp>
        <p:sp>
          <p:nvSpPr>
            <p:cNvPr id="53" name="矩形 52"/>
            <p:cNvSpPr/>
            <p:nvPr/>
          </p:nvSpPr>
          <p:spPr>
            <a:xfrm>
              <a:off x="8806" y="8473"/>
              <a:ext cx="205" cy="540"/>
            </a:xfrm>
            <a:prstGeom prst="rect">
              <a:avLst/>
            </a:prstGeom>
          </p:spPr>
          <p:txBody>
            <a:bodyPr wrap="none">
              <a:spAutoFit/>
            </a:bodyPr>
            <a:lstStyle/>
            <a:p>
              <a:pPr>
                <a:lnSpc>
                  <a:spcPts val="2400"/>
                </a:lnSpc>
                <a:defRPr/>
              </a:pPr>
              <a:endParaRPr lang="zh-CN" altLang="en-US" sz="2400" b="1" dirty="0">
                <a:gradFill flip="none" rotWithShape="1">
                  <a:gsLst>
                    <a:gs pos="66000">
                      <a:srgbClr val="7D4DA1"/>
                    </a:gs>
                    <a:gs pos="0">
                      <a:srgbClr val="6E448F"/>
                    </a:gs>
                    <a:gs pos="100000">
                      <a:srgbClr val="2B2862"/>
                    </a:gs>
                  </a:gsLst>
                  <a:lin ang="0" scaled="1"/>
                  <a:tileRect/>
                </a:gradFill>
                <a:latin typeface="方正小标宋简体" panose="02000000000000000000" pitchFamily="2" charset="-122"/>
                <a:ea typeface="方正小标宋简体" panose="02000000000000000000" pitchFamily="2" charset="-122"/>
              </a:endParaRPr>
            </a:p>
          </p:txBody>
        </p:sp>
        <p:sp>
          <p:nvSpPr>
            <p:cNvPr id="54" name="文本框 53"/>
            <p:cNvSpPr txBox="1"/>
            <p:nvPr/>
          </p:nvSpPr>
          <p:spPr>
            <a:xfrm>
              <a:off x="4116" y="7485"/>
              <a:ext cx="2704" cy="447"/>
            </a:xfrm>
            <a:prstGeom prst="rect">
              <a:avLst/>
            </a:prstGeom>
            <a:noFill/>
          </p:spPr>
          <p:txBody>
            <a:bodyPr wrap="square" rtlCol="0">
              <a:noAutofit/>
            </a:bodyPr>
            <a:p>
              <a:r>
                <a:rPr lang="en-US" altLang="zh-CN" sz="1400"/>
                <a:t>ICMP Echo Request</a:t>
              </a:r>
              <a:endParaRPr lang="en-US" altLang="zh-CN" sz="1400"/>
            </a:p>
          </p:txBody>
        </p:sp>
        <p:sp>
          <p:nvSpPr>
            <p:cNvPr id="55" name="文本框 54"/>
            <p:cNvSpPr txBox="1"/>
            <p:nvPr/>
          </p:nvSpPr>
          <p:spPr>
            <a:xfrm>
              <a:off x="5017" y="9012"/>
              <a:ext cx="2416" cy="483"/>
            </a:xfrm>
            <a:prstGeom prst="rect">
              <a:avLst/>
            </a:prstGeom>
            <a:noFill/>
          </p:spPr>
          <p:txBody>
            <a:bodyPr wrap="square" rtlCol="0">
              <a:spAutoFit/>
            </a:bodyPr>
            <a:p>
              <a:r>
                <a:rPr lang="en-US" altLang="zh-CN" sz="1400"/>
                <a:t>ICMP Echo Reply</a:t>
              </a:r>
              <a:endParaRPr lang="en-US" altLang="zh-CN" sz="1400"/>
            </a:p>
          </p:txBody>
        </p:sp>
        <p:sp>
          <p:nvSpPr>
            <p:cNvPr id="56" name="文本框 55"/>
            <p:cNvSpPr txBox="1"/>
            <p:nvPr/>
          </p:nvSpPr>
          <p:spPr>
            <a:xfrm>
              <a:off x="3446" y="6098"/>
              <a:ext cx="1428" cy="483"/>
            </a:xfrm>
            <a:prstGeom prst="rect">
              <a:avLst/>
            </a:prstGeom>
            <a:noFill/>
          </p:spPr>
          <p:txBody>
            <a:bodyPr wrap="square" rtlCol="0">
              <a:spAutoFit/>
            </a:bodyPr>
            <a:p>
              <a:r>
                <a:rPr lang="zh-CN" altLang="en-US" sz="1400"/>
                <a:t>Router</a:t>
              </a:r>
              <a:r>
                <a:rPr lang="en-US" altLang="zh-CN" sz="1400"/>
                <a:t> A</a:t>
              </a:r>
              <a:endParaRPr lang="en-US" altLang="zh-CN" sz="1400"/>
            </a:p>
          </p:txBody>
        </p:sp>
        <p:sp>
          <p:nvSpPr>
            <p:cNvPr id="57" name="文本框 56"/>
            <p:cNvSpPr txBox="1"/>
            <p:nvPr/>
          </p:nvSpPr>
          <p:spPr>
            <a:xfrm>
              <a:off x="5036" y="6098"/>
              <a:ext cx="1428" cy="483"/>
            </a:xfrm>
            <a:prstGeom prst="rect">
              <a:avLst/>
            </a:prstGeom>
            <a:noFill/>
          </p:spPr>
          <p:txBody>
            <a:bodyPr wrap="square" rtlCol="0">
              <a:spAutoFit/>
            </a:bodyPr>
            <a:p>
              <a:r>
                <a:rPr lang="zh-CN" altLang="en-US" sz="1400"/>
                <a:t>Router</a:t>
              </a:r>
              <a:r>
                <a:rPr lang="en-US" altLang="zh-CN" sz="1400"/>
                <a:t> </a:t>
              </a:r>
              <a:r>
                <a:rPr lang="en-US" altLang="zh-CN" sz="1400"/>
                <a:t>B</a:t>
              </a:r>
              <a:endParaRPr lang="en-US" altLang="zh-CN" sz="1400"/>
            </a:p>
          </p:txBody>
        </p:sp>
        <p:sp>
          <p:nvSpPr>
            <p:cNvPr id="58" name="文本框 57"/>
            <p:cNvSpPr txBox="1"/>
            <p:nvPr/>
          </p:nvSpPr>
          <p:spPr>
            <a:xfrm>
              <a:off x="6626" y="6098"/>
              <a:ext cx="1428" cy="483"/>
            </a:xfrm>
            <a:prstGeom prst="rect">
              <a:avLst/>
            </a:prstGeom>
            <a:noFill/>
          </p:spPr>
          <p:txBody>
            <a:bodyPr wrap="square" rtlCol="0">
              <a:spAutoFit/>
            </a:bodyPr>
            <a:p>
              <a:r>
                <a:rPr lang="zh-CN" altLang="en-US" sz="1400"/>
                <a:t>Router</a:t>
              </a:r>
              <a:r>
                <a:rPr lang="en-US" altLang="zh-CN" sz="1400"/>
                <a:t> </a:t>
              </a:r>
              <a:r>
                <a:rPr lang="en-US" altLang="zh-CN" sz="1400"/>
                <a:t>C</a:t>
              </a:r>
              <a:endParaRPr lang="en-US" altLang="zh-CN" sz="1400"/>
            </a:p>
          </p:txBody>
        </p:sp>
        <p:sp>
          <p:nvSpPr>
            <p:cNvPr id="59" name="文本框 58"/>
            <p:cNvSpPr txBox="1"/>
            <p:nvPr/>
          </p:nvSpPr>
          <p:spPr>
            <a:xfrm>
              <a:off x="1756" y="5912"/>
              <a:ext cx="1338" cy="483"/>
            </a:xfrm>
            <a:prstGeom prst="rect">
              <a:avLst/>
            </a:prstGeom>
            <a:noFill/>
          </p:spPr>
          <p:txBody>
            <a:bodyPr wrap="square" rtlCol="0">
              <a:spAutoFit/>
            </a:bodyPr>
            <a:p>
              <a:r>
                <a:rPr lang="en-US" altLang="zh-CN" sz="1400"/>
                <a:t>Host A</a:t>
              </a:r>
              <a:endParaRPr lang="en-US" altLang="zh-CN" sz="1400"/>
            </a:p>
          </p:txBody>
        </p:sp>
        <p:sp>
          <p:nvSpPr>
            <p:cNvPr id="60" name="文本框 59"/>
            <p:cNvSpPr txBox="1"/>
            <p:nvPr/>
          </p:nvSpPr>
          <p:spPr>
            <a:xfrm>
              <a:off x="8333" y="5912"/>
              <a:ext cx="1229" cy="483"/>
            </a:xfrm>
            <a:prstGeom prst="rect">
              <a:avLst/>
            </a:prstGeom>
            <a:noFill/>
          </p:spPr>
          <p:txBody>
            <a:bodyPr wrap="square" rtlCol="0">
              <a:spAutoFit/>
            </a:bodyPr>
            <a:p>
              <a:r>
                <a:rPr lang="en-US" altLang="zh-CN" sz="1400"/>
                <a:t>Host </a:t>
              </a:r>
              <a:r>
                <a:rPr lang="en-US" altLang="zh-CN" sz="1400"/>
                <a:t>B</a:t>
              </a:r>
              <a:endParaRPr lang="en-US" altLang="zh-CN" sz="1400"/>
            </a:p>
          </p:txBody>
        </p:sp>
        <p:sp>
          <p:nvSpPr>
            <p:cNvPr id="61" name="文本框 60"/>
            <p:cNvSpPr txBox="1"/>
            <p:nvPr/>
          </p:nvSpPr>
          <p:spPr>
            <a:xfrm>
              <a:off x="4775" y="5408"/>
              <a:ext cx="2045" cy="580"/>
            </a:xfrm>
            <a:prstGeom prst="rect">
              <a:avLst/>
            </a:prstGeom>
            <a:noFill/>
          </p:spPr>
          <p:txBody>
            <a:bodyPr wrap="square" rtlCol="0">
              <a:spAutoFit/>
            </a:bodyPr>
            <a:p>
              <a:r>
                <a:rPr lang="en-US" altLang="zh-CN" b="1"/>
                <a:t>traceroute</a:t>
              </a:r>
              <a:endParaRPr lang="en-US" altLang="zh-CN" b="1"/>
            </a:p>
          </p:txBody>
        </p:sp>
        <p:sp>
          <p:nvSpPr>
            <p:cNvPr id="64" name="文本框 63"/>
            <p:cNvSpPr txBox="1"/>
            <p:nvPr/>
          </p:nvSpPr>
          <p:spPr>
            <a:xfrm>
              <a:off x="4679" y="8412"/>
              <a:ext cx="1567" cy="580"/>
            </a:xfrm>
            <a:prstGeom prst="rect">
              <a:avLst/>
            </a:prstGeom>
            <a:noFill/>
          </p:spPr>
          <p:txBody>
            <a:bodyPr wrap="square" rtlCol="0">
              <a:spAutoFit/>
            </a:bodyPr>
            <a:p>
              <a:r>
                <a:rPr lang="en-US" altLang="zh-CN" b="1"/>
                <a:t>Socket</a:t>
              </a:r>
              <a:endParaRPr lang="en-US" altLang="zh-CN" b="1"/>
            </a:p>
          </p:txBody>
        </p:sp>
        <p:cxnSp>
          <p:nvCxnSpPr>
            <p:cNvPr id="65" name="直接箭头连接符 64"/>
            <p:cNvCxnSpPr>
              <a:stCxn id="54" idx="3"/>
            </p:cNvCxnSpPr>
            <p:nvPr/>
          </p:nvCxnSpPr>
          <p:spPr>
            <a:xfrm flipV="1">
              <a:off x="6820" y="7697"/>
              <a:ext cx="3631" cy="12"/>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66" name="文本框 65"/>
            <p:cNvSpPr txBox="1"/>
            <p:nvPr/>
          </p:nvSpPr>
          <p:spPr>
            <a:xfrm>
              <a:off x="10833" y="7352"/>
              <a:ext cx="3198" cy="580"/>
            </a:xfrm>
            <a:prstGeom prst="rect">
              <a:avLst/>
            </a:prstGeom>
            <a:noFill/>
          </p:spPr>
          <p:txBody>
            <a:bodyPr wrap="square" rtlCol="0">
              <a:spAutoFit/>
            </a:bodyPr>
            <a:p>
              <a:r>
                <a:rPr lang="en-US" altLang="zh-CN" b="1"/>
                <a:t>ICMP data packet</a:t>
              </a:r>
              <a:endParaRPr lang="en-US" altLang="zh-CN" b="1"/>
            </a:p>
          </p:txBody>
        </p:sp>
        <p:sp>
          <p:nvSpPr>
            <p:cNvPr id="68" name="左大括号 67"/>
            <p:cNvSpPr/>
            <p:nvPr/>
          </p:nvSpPr>
          <p:spPr>
            <a:xfrm>
              <a:off x="14317" y="6586"/>
              <a:ext cx="572" cy="227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69" name="文本框 68"/>
            <p:cNvSpPr txBox="1"/>
            <p:nvPr/>
          </p:nvSpPr>
          <p:spPr>
            <a:xfrm>
              <a:off x="15017" y="6297"/>
              <a:ext cx="1511" cy="580"/>
            </a:xfrm>
            <a:prstGeom prst="rect">
              <a:avLst/>
            </a:prstGeom>
            <a:noFill/>
          </p:spPr>
          <p:txBody>
            <a:bodyPr wrap="square" rtlCol="0">
              <a:spAutoFit/>
            </a:bodyPr>
            <a:p>
              <a:r>
                <a:rPr lang="en-US" altLang="zh-CN" b="1"/>
                <a:t>Header</a:t>
              </a:r>
              <a:endParaRPr lang="en-US" altLang="zh-CN" b="1"/>
            </a:p>
          </p:txBody>
        </p:sp>
        <p:sp>
          <p:nvSpPr>
            <p:cNvPr id="72" name="文本框 71"/>
            <p:cNvSpPr txBox="1"/>
            <p:nvPr/>
          </p:nvSpPr>
          <p:spPr>
            <a:xfrm>
              <a:off x="15158" y="8476"/>
              <a:ext cx="1145" cy="580"/>
            </a:xfrm>
            <a:prstGeom prst="rect">
              <a:avLst/>
            </a:prstGeom>
            <a:noFill/>
          </p:spPr>
          <p:txBody>
            <a:bodyPr wrap="square" rtlCol="0">
              <a:spAutoFit/>
            </a:bodyPr>
            <a:p>
              <a:r>
                <a:rPr lang="en-US" altLang="zh-CN" b="1">
                  <a:highlight>
                    <a:srgbClr val="FFFF00"/>
                  </a:highlight>
                </a:rPr>
                <a:t>Data </a:t>
              </a:r>
              <a:endParaRPr lang="en-US" altLang="zh-CN" b="1">
                <a:highlight>
                  <a:srgbClr val="FFFF00"/>
                </a:highlight>
              </a:endParaRPr>
            </a:p>
          </p:txBody>
        </p:sp>
        <p:sp>
          <p:nvSpPr>
            <p:cNvPr id="75" name="左大括号 74"/>
            <p:cNvSpPr/>
            <p:nvPr/>
          </p:nvSpPr>
          <p:spPr>
            <a:xfrm>
              <a:off x="16735" y="5406"/>
              <a:ext cx="270" cy="1972"/>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76" name="文本框 75"/>
            <p:cNvSpPr txBox="1"/>
            <p:nvPr/>
          </p:nvSpPr>
          <p:spPr>
            <a:xfrm>
              <a:off x="17212" y="5183"/>
              <a:ext cx="2042" cy="580"/>
            </a:xfrm>
            <a:prstGeom prst="rect">
              <a:avLst/>
            </a:prstGeom>
            <a:noFill/>
          </p:spPr>
          <p:txBody>
            <a:bodyPr wrap="square" rtlCol="0">
              <a:spAutoFit/>
            </a:bodyPr>
            <a:p>
              <a:r>
                <a:rPr lang="en-US" altLang="zh-CN" b="1"/>
                <a:t>checksum</a:t>
              </a:r>
              <a:endParaRPr lang="en-US" altLang="zh-CN" b="1"/>
            </a:p>
          </p:txBody>
        </p:sp>
        <p:sp>
          <p:nvSpPr>
            <p:cNvPr id="77" name="文本框 76"/>
            <p:cNvSpPr txBox="1"/>
            <p:nvPr/>
          </p:nvSpPr>
          <p:spPr>
            <a:xfrm>
              <a:off x="17212" y="6098"/>
              <a:ext cx="2159" cy="580"/>
            </a:xfrm>
            <a:prstGeom prst="rect">
              <a:avLst/>
            </a:prstGeom>
            <a:noFill/>
          </p:spPr>
          <p:txBody>
            <a:bodyPr wrap="square" rtlCol="0">
              <a:spAutoFit/>
            </a:bodyPr>
            <a:p>
              <a:r>
                <a:rPr lang="en-US" altLang="zh-CN" b="1"/>
                <a:t>id(unique)</a:t>
              </a:r>
              <a:endParaRPr lang="en-US" altLang="zh-CN" b="1"/>
            </a:p>
          </p:txBody>
        </p:sp>
        <p:sp>
          <p:nvSpPr>
            <p:cNvPr id="78" name="文本框 77"/>
            <p:cNvSpPr txBox="1"/>
            <p:nvPr/>
          </p:nvSpPr>
          <p:spPr>
            <a:xfrm>
              <a:off x="17482" y="6933"/>
              <a:ext cx="1225" cy="580"/>
            </a:xfrm>
            <a:prstGeom prst="rect">
              <a:avLst/>
            </a:prstGeom>
            <a:noFill/>
          </p:spPr>
          <p:txBody>
            <a:bodyPr wrap="square" rtlCol="0">
              <a:spAutoFit/>
            </a:bodyPr>
            <a:p>
              <a:r>
                <a:rPr lang="en-US" altLang="zh-CN" b="1"/>
                <a:t>……</a:t>
              </a:r>
              <a:endParaRPr lang="en-US" altLang="zh-CN" b="1"/>
            </a:p>
          </p:txBody>
        </p:sp>
        <p:cxnSp>
          <p:nvCxnSpPr>
            <p:cNvPr id="21" name="直接箭头连接符 20"/>
            <p:cNvCxnSpPr/>
            <p:nvPr/>
          </p:nvCxnSpPr>
          <p:spPr>
            <a:xfrm flipH="1">
              <a:off x="1783" y="9312"/>
              <a:ext cx="2931" cy="1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4" name="圆角矩形 23"/>
            <p:cNvSpPr/>
            <p:nvPr/>
          </p:nvSpPr>
          <p:spPr>
            <a:xfrm>
              <a:off x="118" y="8861"/>
              <a:ext cx="1638" cy="816"/>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6" name="文本框 25"/>
            <p:cNvSpPr txBox="1"/>
            <p:nvPr/>
          </p:nvSpPr>
          <p:spPr>
            <a:xfrm>
              <a:off x="259" y="8992"/>
              <a:ext cx="1285" cy="580"/>
            </a:xfrm>
            <a:prstGeom prst="rect">
              <a:avLst/>
            </a:prstGeom>
            <a:noFill/>
          </p:spPr>
          <p:txBody>
            <a:bodyPr wrap="square" rtlCol="0">
              <a:spAutoFit/>
            </a:bodyPr>
            <a:p>
              <a:r>
                <a:rPr lang="en-US" altLang="zh-CN" b="1"/>
                <a:t>Delay</a:t>
              </a:r>
              <a:endParaRPr lang="en-US" altLang="zh-CN" b="1"/>
            </a:p>
          </p:txBody>
        </p:sp>
      </p:grpSp>
    </p:spTree>
    <p:custDataLst>
      <p:tags r:id="rId23"/>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custDataLst>
              <p:tags r:id="rId2"/>
            </p:custDataLst>
          </p:nvPr>
        </p:nvSpPr>
        <p:spPr>
          <a:xfrm>
            <a:off x="-25400" y="9525"/>
            <a:ext cx="12242800" cy="99504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31" name="矩形: 圆角 30"/>
          <p:cNvSpPr/>
          <p:nvPr>
            <p:custDataLst>
              <p:tags r:id="rId3"/>
            </p:custDataLst>
          </p:nvPr>
        </p:nvSpPr>
        <p:spPr>
          <a:xfrm>
            <a:off x="2855383"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8" name="图形 17" descr="铅笔"/>
          <p:cNvPicPr>
            <a:picLocks noChangeAspect="1"/>
          </p:cNvPicPr>
          <p:nvPr>
            <p:custDataLst>
              <p:tags r:id="rId4"/>
            </p:custDataLst>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43452" y="348131"/>
            <a:ext cx="307332" cy="307332"/>
          </a:xfrm>
          <a:prstGeom prst="rect">
            <a:avLst/>
          </a:prstGeom>
        </p:spPr>
      </p:pic>
      <p:pic>
        <p:nvPicPr>
          <p:cNvPr id="23" name="图形 22" descr="烧瓶"/>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51385" y="348131"/>
            <a:ext cx="307332" cy="307332"/>
          </a:xfrm>
          <a:prstGeom prst="rect">
            <a:avLst/>
          </a:prstGeom>
        </p:spPr>
      </p:pic>
      <p:pic>
        <p:nvPicPr>
          <p:cNvPr id="25" name="图形 24" descr="显微镜"/>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59318" y="348131"/>
            <a:ext cx="307332" cy="307332"/>
          </a:xfrm>
          <a:prstGeom prst="rect">
            <a:avLst/>
          </a:prstGeom>
        </p:spPr>
      </p:pic>
      <p:pic>
        <p:nvPicPr>
          <p:cNvPr id="27" name="图形 26" descr="望远镜"/>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367251" y="348131"/>
            <a:ext cx="307332" cy="307332"/>
          </a:xfrm>
          <a:prstGeom prst="rect">
            <a:avLst/>
          </a:prstGeom>
        </p:spPr>
      </p:pic>
      <p:pic>
        <p:nvPicPr>
          <p:cNvPr id="29" name="图形 28" descr="放大"/>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75184" y="348131"/>
            <a:ext cx="307332" cy="307332"/>
          </a:xfrm>
          <a:prstGeom prst="rect">
            <a:avLst/>
          </a:prstGeom>
        </p:spPr>
      </p:pic>
      <p:sp>
        <p:nvSpPr>
          <p:cNvPr id="30" name="文本框 29"/>
          <p:cNvSpPr txBox="1"/>
          <p:nvPr/>
        </p:nvSpPr>
        <p:spPr>
          <a:xfrm>
            <a:off x="322350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Prepare</a:t>
            </a:r>
            <a:endParaRPr lang="en-US" altLang="zh-CN" sz="2000" dirty="0">
              <a:solidFill>
                <a:srgbClr val="000000"/>
              </a:solidFill>
              <a:ea typeface="思源黑体 CN Bold" panose="020B0800000000000000" pitchFamily="34" charset="-122"/>
              <a:cs typeface="+mj-cs"/>
            </a:endParaRPr>
          </a:p>
        </p:txBody>
      </p:sp>
      <p:sp>
        <p:nvSpPr>
          <p:cNvPr id="33" name="文本框 32"/>
          <p:cNvSpPr txBox="1"/>
          <p:nvPr/>
        </p:nvSpPr>
        <p:spPr>
          <a:xfrm>
            <a:off x="501764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Packet</a:t>
            </a:r>
            <a:endParaRPr lang="en-US" altLang="zh-CN" sz="2000" dirty="0">
              <a:solidFill>
                <a:srgbClr val="FFFFFF"/>
              </a:solidFill>
              <a:ea typeface="思源黑体 CN Bold" panose="020B0800000000000000" pitchFamily="34" charset="-122"/>
              <a:cs typeface="+mj-cs"/>
            </a:endParaRPr>
          </a:p>
        </p:txBody>
      </p:sp>
      <p:sp>
        <p:nvSpPr>
          <p:cNvPr id="34" name="文本框 33"/>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process</a:t>
            </a:r>
            <a:endParaRPr lang="en-US" altLang="zh-CN" sz="2000" dirty="0">
              <a:solidFill>
                <a:srgbClr val="FFFFFF"/>
              </a:solidFill>
              <a:ea typeface="思源黑体 CN Bold" panose="020B0800000000000000" pitchFamily="34" charset="-122"/>
              <a:cs typeface="+mj-cs"/>
            </a:endParaRPr>
          </a:p>
        </p:txBody>
      </p:sp>
      <p:sp>
        <p:nvSpPr>
          <p:cNvPr id="35" name="文本框 34"/>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36" name="文本框 35"/>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41" name="箭头: V 形 40"/>
          <p:cNvSpPr/>
          <p:nvPr>
            <p:custDataLst>
              <p:tags r:id="rId15"/>
            </p:custDataLst>
          </p:nvPr>
        </p:nvSpPr>
        <p:spPr>
          <a:xfrm rot="5400000">
            <a:off x="3614969"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grpSp>
        <p:nvGrpSpPr>
          <p:cNvPr id="43" name="组合 42"/>
          <p:cNvGrpSpPr/>
          <p:nvPr/>
        </p:nvGrpSpPr>
        <p:grpSpPr>
          <a:xfrm>
            <a:off x="909273" y="1084721"/>
            <a:ext cx="10203532" cy="398780"/>
            <a:chOff x="4940300" y="3438099"/>
            <a:chExt cx="13484028" cy="526989"/>
          </a:xfrm>
        </p:grpSpPr>
        <p:grpSp>
          <p:nvGrpSpPr>
            <p:cNvPr id="44" name="组合 43"/>
            <p:cNvGrpSpPr/>
            <p:nvPr/>
          </p:nvGrpSpPr>
          <p:grpSpPr>
            <a:xfrm>
              <a:off x="4940300" y="3581780"/>
              <a:ext cx="361950" cy="254002"/>
              <a:chOff x="4940300" y="3428999"/>
              <a:chExt cx="457202" cy="254002"/>
            </a:xfrm>
          </p:grpSpPr>
          <p:sp>
            <p:nvSpPr>
              <p:cNvPr id="47" name="箭头: V 形 46"/>
              <p:cNvSpPr/>
              <p:nvPr>
                <p:custDataLst>
                  <p:tags r:id="rId16"/>
                </p:custDataLst>
              </p:nvPr>
            </p:nvSpPr>
            <p:spPr>
              <a:xfrm>
                <a:off x="4940300" y="3429000"/>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dk1"/>
                  </a:solidFill>
                </a:endParaRPr>
              </a:p>
            </p:txBody>
          </p:sp>
          <p:sp>
            <p:nvSpPr>
              <p:cNvPr id="48" name="箭头: V 形 47"/>
              <p:cNvSpPr/>
              <p:nvPr>
                <p:custDataLst>
                  <p:tags r:id="rId17"/>
                </p:custDataLst>
              </p:nvPr>
            </p:nvSpPr>
            <p:spPr>
              <a:xfrm>
                <a:off x="5143501" y="3428999"/>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dk1"/>
                  </a:solidFill>
                </a:endParaRPr>
              </a:p>
            </p:txBody>
          </p:sp>
        </p:grpSp>
        <p:cxnSp>
          <p:nvCxnSpPr>
            <p:cNvPr id="45" name="直接连接符 44"/>
            <p:cNvCxnSpPr/>
            <p:nvPr>
              <p:custDataLst>
                <p:tags r:id="rId18"/>
              </p:custDataLst>
            </p:nvPr>
          </p:nvCxnSpPr>
          <p:spPr>
            <a:xfrm>
              <a:off x="4940300" y="3962782"/>
              <a:ext cx="13484028"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6" name="矩形 45"/>
            <p:cNvSpPr/>
            <p:nvPr>
              <p:custDataLst>
                <p:tags r:id="rId19"/>
              </p:custDataLst>
            </p:nvPr>
          </p:nvSpPr>
          <p:spPr>
            <a:xfrm>
              <a:off x="5434837" y="3438099"/>
              <a:ext cx="3123340" cy="526989"/>
            </a:xfrm>
            <a:prstGeom prst="rect">
              <a:avLst/>
            </a:prstGeom>
          </p:spPr>
          <p:txBody>
            <a:bodyPr wrap="none">
              <a:spAutoFit/>
            </a:bodyPr>
            <a:lstStyle/>
            <a:p>
              <a:pPr algn="l"/>
              <a:r>
                <a:rPr lang="zh-CN" altLang="en-US"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Division of tasks</a:t>
              </a:r>
              <a:endParaRPr lang="zh-CN" altLang="en-US"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65" name="iconfont-11157-5276537"/>
          <p:cNvSpPr>
            <a:spLocks noChangeAspect="1"/>
          </p:cNvSpPr>
          <p:nvPr>
            <p:custDataLst>
              <p:tags r:id="rId20"/>
            </p:custDataLst>
          </p:nvPr>
        </p:nvSpPr>
        <p:spPr bwMode="auto">
          <a:xfrm>
            <a:off x="2370805" y="4483081"/>
            <a:ext cx="365413" cy="353319"/>
          </a:xfrm>
          <a:custGeom>
            <a:avLst/>
            <a:gdLst>
              <a:gd name="T0" fmla="*/ 4468 w 7617"/>
              <a:gd name="T1" fmla="*/ 3634 h 7362"/>
              <a:gd name="T2" fmla="*/ 5375 w 7617"/>
              <a:gd name="T3" fmla="*/ 1975 h 7362"/>
              <a:gd name="T4" fmla="*/ 2518 w 7617"/>
              <a:gd name="T5" fmla="*/ 3741 h 7362"/>
              <a:gd name="T6" fmla="*/ 408 w 7617"/>
              <a:gd name="T7" fmla="*/ 7024 h 7362"/>
              <a:gd name="T8" fmla="*/ 4900 w 7617"/>
              <a:gd name="T9" fmla="*/ 3974 h 7362"/>
              <a:gd name="T10" fmla="*/ 4968 w 7617"/>
              <a:gd name="T11" fmla="*/ 1975 h 7362"/>
              <a:gd name="T12" fmla="*/ 6113 w 7617"/>
              <a:gd name="T13" fmla="*/ 7362 h 7362"/>
              <a:gd name="T14" fmla="*/ 5374 w 7617"/>
              <a:gd name="T15" fmla="*/ 6952 h 7362"/>
              <a:gd name="T16" fmla="*/ 4588 w 7617"/>
              <a:gd name="T17" fmla="*/ 6165 h 7362"/>
              <a:gd name="T18" fmla="*/ 4193 w 7617"/>
              <a:gd name="T19" fmla="*/ 5313 h 7362"/>
              <a:gd name="T20" fmla="*/ 4792 w 7617"/>
              <a:gd name="T21" fmla="*/ 4780 h 7362"/>
              <a:gd name="T22" fmla="*/ 5333 w 7617"/>
              <a:gd name="T23" fmla="*/ 4011 h 7362"/>
              <a:gd name="T24" fmla="*/ 6405 w 7617"/>
              <a:gd name="T25" fmla="*/ 4346 h 7362"/>
              <a:gd name="T26" fmla="*/ 7192 w 7617"/>
              <a:gd name="T27" fmla="*/ 5133 h 7362"/>
              <a:gd name="T28" fmla="*/ 7587 w 7617"/>
              <a:gd name="T29" fmla="*/ 5985 h 7362"/>
              <a:gd name="T30" fmla="*/ 6880 w 7617"/>
              <a:gd name="T31" fmla="*/ 6639 h 7362"/>
              <a:gd name="T32" fmla="*/ 6447 w 7617"/>
              <a:gd name="T33" fmla="*/ 7287 h 7362"/>
              <a:gd name="T34" fmla="*/ 5314 w 7617"/>
              <a:gd name="T35" fmla="*/ 6632 h 7362"/>
              <a:gd name="T36" fmla="*/ 5899 w 7617"/>
              <a:gd name="T37" fmla="*/ 6787 h 7362"/>
              <a:gd name="T38" fmla="*/ 5944 w 7617"/>
              <a:gd name="T39" fmla="*/ 6964 h 7362"/>
              <a:gd name="T40" fmla="*/ 6379 w 7617"/>
              <a:gd name="T41" fmla="*/ 7029 h 7362"/>
              <a:gd name="T42" fmla="*/ 6498 w 7617"/>
              <a:gd name="T43" fmla="*/ 6796 h 7362"/>
              <a:gd name="T44" fmla="*/ 6533 w 7617"/>
              <a:gd name="T45" fmla="*/ 6584 h 7362"/>
              <a:gd name="T46" fmla="*/ 6880 w 7617"/>
              <a:gd name="T47" fmla="*/ 6212 h 7362"/>
              <a:gd name="T48" fmla="*/ 7057 w 7617"/>
              <a:gd name="T49" fmla="*/ 6262 h 7362"/>
              <a:gd name="T50" fmla="*/ 7313 w 7617"/>
              <a:gd name="T51" fmla="*/ 5785 h 7362"/>
              <a:gd name="T52" fmla="*/ 7123 w 7617"/>
              <a:gd name="T53" fmla="*/ 5680 h 7362"/>
              <a:gd name="T54" fmla="*/ 6915 w 7617"/>
              <a:gd name="T55" fmla="*/ 5160 h 7362"/>
              <a:gd name="T56" fmla="*/ 6992 w 7617"/>
              <a:gd name="T57" fmla="*/ 4960 h 7362"/>
              <a:gd name="T58" fmla="*/ 6844 w 7617"/>
              <a:gd name="T59" fmla="*/ 4538 h 7362"/>
              <a:gd name="T60" fmla="*/ 6535 w 7617"/>
              <a:gd name="T61" fmla="*/ 4599 h 7362"/>
              <a:gd name="T62" fmla="*/ 5980 w 7617"/>
              <a:gd name="T63" fmla="*/ 4522 h 7362"/>
              <a:gd name="T64" fmla="*/ 5845 w 7617"/>
              <a:gd name="T65" fmla="*/ 4357 h 7362"/>
              <a:gd name="T66" fmla="*/ 5405 w 7617"/>
              <a:gd name="T67" fmla="*/ 4273 h 7362"/>
              <a:gd name="T68" fmla="*/ 5287 w 7617"/>
              <a:gd name="T69" fmla="*/ 4507 h 7362"/>
              <a:gd name="T70" fmla="*/ 5252 w 7617"/>
              <a:gd name="T71" fmla="*/ 4718 h 7362"/>
              <a:gd name="T72" fmla="*/ 4904 w 7617"/>
              <a:gd name="T73" fmla="*/ 5090 h 7362"/>
              <a:gd name="T74" fmla="*/ 4729 w 7617"/>
              <a:gd name="T75" fmla="*/ 5040 h 7362"/>
              <a:gd name="T76" fmla="*/ 4455 w 7617"/>
              <a:gd name="T77" fmla="*/ 5384 h 7362"/>
              <a:gd name="T78" fmla="*/ 4598 w 7617"/>
              <a:gd name="T79" fmla="*/ 5604 h 7362"/>
              <a:gd name="T80" fmla="*/ 4764 w 7617"/>
              <a:gd name="T81" fmla="*/ 5740 h 7362"/>
              <a:gd name="T82" fmla="*/ 4842 w 7617"/>
              <a:gd name="T83" fmla="*/ 6295 h 7362"/>
              <a:gd name="T84" fmla="*/ 4780 w 7617"/>
              <a:gd name="T85" fmla="*/ 6603 h 7362"/>
              <a:gd name="T86" fmla="*/ 5203 w 7617"/>
              <a:gd name="T87" fmla="*/ 6750 h 7362"/>
              <a:gd name="T88" fmla="*/ 5890 w 7617"/>
              <a:gd name="T89" fmla="*/ 6453 h 7362"/>
              <a:gd name="T90" fmla="*/ 6459 w 7617"/>
              <a:gd name="T91" fmla="*/ 5082 h 7362"/>
              <a:gd name="T92" fmla="*/ 5890 w 7617"/>
              <a:gd name="T93" fmla="*/ 5114 h 7362"/>
              <a:gd name="T94" fmla="*/ 6269 w 7617"/>
              <a:gd name="T95" fmla="*/ 6030 h 7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617" h="7362">
                <a:moveTo>
                  <a:pt x="4900" y="3974"/>
                </a:moveTo>
                <a:cubicBezTo>
                  <a:pt x="4704" y="3877"/>
                  <a:pt x="4498" y="3798"/>
                  <a:pt x="4283" y="3740"/>
                </a:cubicBezTo>
                <a:cubicBezTo>
                  <a:pt x="4347" y="3708"/>
                  <a:pt x="4410" y="3676"/>
                  <a:pt x="4468" y="3634"/>
                </a:cubicBezTo>
                <a:cubicBezTo>
                  <a:pt x="4563" y="3565"/>
                  <a:pt x="4752" y="3400"/>
                  <a:pt x="4825" y="3330"/>
                </a:cubicBezTo>
                <a:cubicBezTo>
                  <a:pt x="4884" y="3274"/>
                  <a:pt x="4998" y="3134"/>
                  <a:pt x="4998" y="3134"/>
                </a:cubicBezTo>
                <a:cubicBezTo>
                  <a:pt x="5235" y="2808"/>
                  <a:pt x="5375" y="2408"/>
                  <a:pt x="5375" y="1975"/>
                </a:cubicBezTo>
                <a:cubicBezTo>
                  <a:pt x="5375" y="931"/>
                  <a:pt x="4558" y="0"/>
                  <a:pt x="3400" y="0"/>
                </a:cubicBezTo>
                <a:cubicBezTo>
                  <a:pt x="2311" y="0"/>
                  <a:pt x="1425" y="886"/>
                  <a:pt x="1425" y="1975"/>
                </a:cubicBezTo>
                <a:cubicBezTo>
                  <a:pt x="1425" y="2746"/>
                  <a:pt x="1870" y="3416"/>
                  <a:pt x="2518" y="3741"/>
                </a:cubicBezTo>
                <a:cubicBezTo>
                  <a:pt x="1069" y="4132"/>
                  <a:pt x="0" y="5455"/>
                  <a:pt x="0" y="7024"/>
                </a:cubicBezTo>
                <a:cubicBezTo>
                  <a:pt x="0" y="7137"/>
                  <a:pt x="91" y="7228"/>
                  <a:pt x="204" y="7228"/>
                </a:cubicBezTo>
                <a:cubicBezTo>
                  <a:pt x="316" y="7228"/>
                  <a:pt x="408" y="7137"/>
                  <a:pt x="408" y="7024"/>
                </a:cubicBezTo>
                <a:cubicBezTo>
                  <a:pt x="408" y="5374"/>
                  <a:pt x="1750" y="4032"/>
                  <a:pt x="3400" y="4032"/>
                </a:cubicBezTo>
                <a:cubicBezTo>
                  <a:pt x="3843" y="4032"/>
                  <a:pt x="4264" y="4129"/>
                  <a:pt x="4641" y="4303"/>
                </a:cubicBezTo>
                <a:cubicBezTo>
                  <a:pt x="4718" y="4184"/>
                  <a:pt x="4804" y="4075"/>
                  <a:pt x="4900" y="3974"/>
                </a:cubicBezTo>
                <a:close/>
                <a:moveTo>
                  <a:pt x="1833" y="1975"/>
                </a:moveTo>
                <a:cubicBezTo>
                  <a:pt x="1833" y="1110"/>
                  <a:pt x="2537" y="408"/>
                  <a:pt x="3400" y="408"/>
                </a:cubicBezTo>
                <a:cubicBezTo>
                  <a:pt x="4264" y="408"/>
                  <a:pt x="4968" y="1111"/>
                  <a:pt x="4968" y="1975"/>
                </a:cubicBezTo>
                <a:cubicBezTo>
                  <a:pt x="4968" y="2840"/>
                  <a:pt x="4264" y="3543"/>
                  <a:pt x="3400" y="3543"/>
                </a:cubicBezTo>
                <a:cubicBezTo>
                  <a:pt x="2536" y="3543"/>
                  <a:pt x="1833" y="2839"/>
                  <a:pt x="1833" y="1975"/>
                </a:cubicBezTo>
                <a:close/>
                <a:moveTo>
                  <a:pt x="6113" y="7362"/>
                </a:moveTo>
                <a:cubicBezTo>
                  <a:pt x="6037" y="7362"/>
                  <a:pt x="5960" y="7342"/>
                  <a:pt x="5891" y="7302"/>
                </a:cubicBezTo>
                <a:cubicBezTo>
                  <a:pt x="5789" y="7243"/>
                  <a:pt x="5716" y="7148"/>
                  <a:pt x="5685" y="7034"/>
                </a:cubicBezTo>
                <a:cubicBezTo>
                  <a:pt x="5578" y="7019"/>
                  <a:pt x="5474" y="6990"/>
                  <a:pt x="5374" y="6952"/>
                </a:cubicBezTo>
                <a:cubicBezTo>
                  <a:pt x="5202" y="7123"/>
                  <a:pt x="4921" y="7123"/>
                  <a:pt x="4750" y="6950"/>
                </a:cubicBezTo>
                <a:lnTo>
                  <a:pt x="4589" y="6789"/>
                </a:lnTo>
                <a:cubicBezTo>
                  <a:pt x="4417" y="6617"/>
                  <a:pt x="4417" y="6338"/>
                  <a:pt x="4588" y="6165"/>
                </a:cubicBezTo>
                <a:cubicBezTo>
                  <a:pt x="4548" y="6065"/>
                  <a:pt x="4520" y="5960"/>
                  <a:pt x="4505" y="5854"/>
                </a:cubicBezTo>
                <a:cubicBezTo>
                  <a:pt x="4391" y="5823"/>
                  <a:pt x="4298" y="5750"/>
                  <a:pt x="4238" y="5648"/>
                </a:cubicBezTo>
                <a:cubicBezTo>
                  <a:pt x="4179" y="5545"/>
                  <a:pt x="4163" y="5427"/>
                  <a:pt x="4193" y="5313"/>
                </a:cubicBezTo>
                <a:lnTo>
                  <a:pt x="4252" y="5093"/>
                </a:lnTo>
                <a:cubicBezTo>
                  <a:pt x="4281" y="4979"/>
                  <a:pt x="4355" y="4884"/>
                  <a:pt x="4458" y="4825"/>
                </a:cubicBezTo>
                <a:cubicBezTo>
                  <a:pt x="4560" y="4767"/>
                  <a:pt x="4678" y="4750"/>
                  <a:pt x="4792" y="4780"/>
                </a:cubicBezTo>
                <a:cubicBezTo>
                  <a:pt x="4825" y="4738"/>
                  <a:pt x="4862" y="4697"/>
                  <a:pt x="4899" y="4659"/>
                </a:cubicBezTo>
                <a:cubicBezTo>
                  <a:pt x="4937" y="4622"/>
                  <a:pt x="4978" y="4585"/>
                  <a:pt x="5020" y="4552"/>
                </a:cubicBezTo>
                <a:cubicBezTo>
                  <a:pt x="4959" y="4317"/>
                  <a:pt x="5099" y="4075"/>
                  <a:pt x="5333" y="4011"/>
                </a:cubicBezTo>
                <a:lnTo>
                  <a:pt x="5553" y="3953"/>
                </a:lnTo>
                <a:cubicBezTo>
                  <a:pt x="5788" y="3890"/>
                  <a:pt x="6030" y="4029"/>
                  <a:pt x="6094" y="4264"/>
                </a:cubicBezTo>
                <a:cubicBezTo>
                  <a:pt x="6202" y="4279"/>
                  <a:pt x="6305" y="4308"/>
                  <a:pt x="6405" y="4346"/>
                </a:cubicBezTo>
                <a:cubicBezTo>
                  <a:pt x="6578" y="4175"/>
                  <a:pt x="6858" y="4175"/>
                  <a:pt x="7029" y="4348"/>
                </a:cubicBezTo>
                <a:lnTo>
                  <a:pt x="7190" y="4509"/>
                </a:lnTo>
                <a:cubicBezTo>
                  <a:pt x="7363" y="4681"/>
                  <a:pt x="7363" y="4960"/>
                  <a:pt x="7192" y="5133"/>
                </a:cubicBezTo>
                <a:cubicBezTo>
                  <a:pt x="7232" y="5233"/>
                  <a:pt x="7259" y="5338"/>
                  <a:pt x="7274" y="5444"/>
                </a:cubicBezTo>
                <a:cubicBezTo>
                  <a:pt x="7388" y="5475"/>
                  <a:pt x="7482" y="5548"/>
                  <a:pt x="7542" y="5650"/>
                </a:cubicBezTo>
                <a:cubicBezTo>
                  <a:pt x="7600" y="5753"/>
                  <a:pt x="7617" y="5871"/>
                  <a:pt x="7587" y="5985"/>
                </a:cubicBezTo>
                <a:lnTo>
                  <a:pt x="7528" y="6205"/>
                </a:lnTo>
                <a:cubicBezTo>
                  <a:pt x="7465" y="6440"/>
                  <a:pt x="7223" y="6580"/>
                  <a:pt x="6988" y="6518"/>
                </a:cubicBezTo>
                <a:cubicBezTo>
                  <a:pt x="6954" y="6560"/>
                  <a:pt x="6918" y="6600"/>
                  <a:pt x="6880" y="6639"/>
                </a:cubicBezTo>
                <a:cubicBezTo>
                  <a:pt x="6843" y="6678"/>
                  <a:pt x="6802" y="6713"/>
                  <a:pt x="6759" y="6746"/>
                </a:cubicBezTo>
                <a:cubicBezTo>
                  <a:pt x="6789" y="6860"/>
                  <a:pt x="6773" y="6978"/>
                  <a:pt x="6714" y="7080"/>
                </a:cubicBezTo>
                <a:cubicBezTo>
                  <a:pt x="6655" y="7183"/>
                  <a:pt x="6559" y="7257"/>
                  <a:pt x="6447" y="7287"/>
                </a:cubicBezTo>
                <a:lnTo>
                  <a:pt x="6227" y="7345"/>
                </a:lnTo>
                <a:cubicBezTo>
                  <a:pt x="6189" y="7357"/>
                  <a:pt x="6150" y="7362"/>
                  <a:pt x="6113" y="7362"/>
                </a:cubicBezTo>
                <a:close/>
                <a:moveTo>
                  <a:pt x="5314" y="6632"/>
                </a:moveTo>
                <a:lnTo>
                  <a:pt x="5402" y="6673"/>
                </a:lnTo>
                <a:cubicBezTo>
                  <a:pt x="5528" y="6733"/>
                  <a:pt x="5662" y="6769"/>
                  <a:pt x="5803" y="6779"/>
                </a:cubicBezTo>
                <a:lnTo>
                  <a:pt x="5899" y="6787"/>
                </a:lnTo>
                <a:lnTo>
                  <a:pt x="5922" y="6880"/>
                </a:lnTo>
                <a:cubicBezTo>
                  <a:pt x="5927" y="6900"/>
                  <a:pt x="5933" y="6923"/>
                  <a:pt x="5939" y="6945"/>
                </a:cubicBezTo>
                <a:lnTo>
                  <a:pt x="5944" y="6964"/>
                </a:lnTo>
                <a:cubicBezTo>
                  <a:pt x="5957" y="7009"/>
                  <a:pt x="5985" y="7047"/>
                  <a:pt x="6027" y="7070"/>
                </a:cubicBezTo>
                <a:cubicBezTo>
                  <a:pt x="6068" y="7094"/>
                  <a:pt x="6114" y="7100"/>
                  <a:pt x="6159" y="7088"/>
                </a:cubicBezTo>
                <a:lnTo>
                  <a:pt x="6379" y="7029"/>
                </a:lnTo>
                <a:cubicBezTo>
                  <a:pt x="6424" y="7017"/>
                  <a:pt x="6462" y="6988"/>
                  <a:pt x="6485" y="6946"/>
                </a:cubicBezTo>
                <a:cubicBezTo>
                  <a:pt x="6509" y="6905"/>
                  <a:pt x="6515" y="6859"/>
                  <a:pt x="6503" y="6814"/>
                </a:cubicBezTo>
                <a:lnTo>
                  <a:pt x="6498" y="6796"/>
                </a:lnTo>
                <a:cubicBezTo>
                  <a:pt x="6492" y="6774"/>
                  <a:pt x="6485" y="6751"/>
                  <a:pt x="6480" y="6731"/>
                </a:cubicBezTo>
                <a:lnTo>
                  <a:pt x="6453" y="6639"/>
                </a:lnTo>
                <a:lnTo>
                  <a:pt x="6533" y="6584"/>
                </a:lnTo>
                <a:cubicBezTo>
                  <a:pt x="6590" y="6544"/>
                  <a:pt x="6645" y="6499"/>
                  <a:pt x="6693" y="6451"/>
                </a:cubicBezTo>
                <a:cubicBezTo>
                  <a:pt x="6741" y="6403"/>
                  <a:pt x="6787" y="6349"/>
                  <a:pt x="6825" y="6292"/>
                </a:cubicBezTo>
                <a:lnTo>
                  <a:pt x="6880" y="6212"/>
                </a:lnTo>
                <a:lnTo>
                  <a:pt x="6973" y="6239"/>
                </a:lnTo>
                <a:cubicBezTo>
                  <a:pt x="6993" y="6245"/>
                  <a:pt x="7014" y="6250"/>
                  <a:pt x="7037" y="6257"/>
                </a:cubicBezTo>
                <a:lnTo>
                  <a:pt x="7057" y="6262"/>
                </a:lnTo>
                <a:cubicBezTo>
                  <a:pt x="7150" y="6287"/>
                  <a:pt x="7247" y="6232"/>
                  <a:pt x="7272" y="6138"/>
                </a:cubicBezTo>
                <a:lnTo>
                  <a:pt x="7330" y="5918"/>
                </a:lnTo>
                <a:cubicBezTo>
                  <a:pt x="7343" y="5873"/>
                  <a:pt x="7337" y="5825"/>
                  <a:pt x="7313" y="5785"/>
                </a:cubicBezTo>
                <a:cubicBezTo>
                  <a:pt x="7289" y="5744"/>
                  <a:pt x="7252" y="5715"/>
                  <a:pt x="7207" y="5703"/>
                </a:cubicBezTo>
                <a:lnTo>
                  <a:pt x="7188" y="5698"/>
                </a:lnTo>
                <a:cubicBezTo>
                  <a:pt x="7165" y="5692"/>
                  <a:pt x="7143" y="5685"/>
                  <a:pt x="7123" y="5680"/>
                </a:cubicBezTo>
                <a:lnTo>
                  <a:pt x="7029" y="5658"/>
                </a:lnTo>
                <a:lnTo>
                  <a:pt x="7022" y="5562"/>
                </a:lnTo>
                <a:cubicBezTo>
                  <a:pt x="7010" y="5421"/>
                  <a:pt x="6975" y="5286"/>
                  <a:pt x="6915" y="5160"/>
                </a:cubicBezTo>
                <a:lnTo>
                  <a:pt x="6874" y="5073"/>
                </a:lnTo>
                <a:lnTo>
                  <a:pt x="6944" y="5007"/>
                </a:lnTo>
                <a:cubicBezTo>
                  <a:pt x="6959" y="4991"/>
                  <a:pt x="6975" y="4977"/>
                  <a:pt x="6992" y="4960"/>
                </a:cubicBezTo>
                <a:lnTo>
                  <a:pt x="7005" y="4946"/>
                </a:lnTo>
                <a:cubicBezTo>
                  <a:pt x="7074" y="4878"/>
                  <a:pt x="7074" y="4766"/>
                  <a:pt x="7005" y="4699"/>
                </a:cubicBezTo>
                <a:lnTo>
                  <a:pt x="6844" y="4538"/>
                </a:lnTo>
                <a:cubicBezTo>
                  <a:pt x="6775" y="4469"/>
                  <a:pt x="6664" y="4469"/>
                  <a:pt x="6597" y="4538"/>
                </a:cubicBezTo>
                <a:lnTo>
                  <a:pt x="6583" y="4552"/>
                </a:lnTo>
                <a:lnTo>
                  <a:pt x="6535" y="4599"/>
                </a:lnTo>
                <a:lnTo>
                  <a:pt x="6469" y="4669"/>
                </a:lnTo>
                <a:lnTo>
                  <a:pt x="6382" y="4628"/>
                </a:lnTo>
                <a:cubicBezTo>
                  <a:pt x="6255" y="4568"/>
                  <a:pt x="6120" y="4532"/>
                  <a:pt x="5980" y="4522"/>
                </a:cubicBezTo>
                <a:lnTo>
                  <a:pt x="5884" y="4514"/>
                </a:lnTo>
                <a:lnTo>
                  <a:pt x="5862" y="4420"/>
                </a:lnTo>
                <a:cubicBezTo>
                  <a:pt x="5857" y="4400"/>
                  <a:pt x="5850" y="4379"/>
                  <a:pt x="5845" y="4357"/>
                </a:cubicBezTo>
                <a:lnTo>
                  <a:pt x="5840" y="4338"/>
                </a:lnTo>
                <a:cubicBezTo>
                  <a:pt x="5815" y="4244"/>
                  <a:pt x="5719" y="4189"/>
                  <a:pt x="5625" y="4214"/>
                </a:cubicBezTo>
                <a:lnTo>
                  <a:pt x="5405" y="4273"/>
                </a:lnTo>
                <a:cubicBezTo>
                  <a:pt x="5360" y="4285"/>
                  <a:pt x="5323" y="4314"/>
                  <a:pt x="5299" y="4355"/>
                </a:cubicBezTo>
                <a:cubicBezTo>
                  <a:pt x="5275" y="4397"/>
                  <a:pt x="5269" y="4443"/>
                  <a:pt x="5282" y="4488"/>
                </a:cubicBezTo>
                <a:lnTo>
                  <a:pt x="5287" y="4507"/>
                </a:lnTo>
                <a:cubicBezTo>
                  <a:pt x="5293" y="4529"/>
                  <a:pt x="5298" y="4550"/>
                  <a:pt x="5304" y="4570"/>
                </a:cubicBezTo>
                <a:lnTo>
                  <a:pt x="5332" y="4663"/>
                </a:lnTo>
                <a:lnTo>
                  <a:pt x="5252" y="4718"/>
                </a:lnTo>
                <a:cubicBezTo>
                  <a:pt x="5194" y="4758"/>
                  <a:pt x="5139" y="4803"/>
                  <a:pt x="5092" y="4850"/>
                </a:cubicBezTo>
                <a:cubicBezTo>
                  <a:pt x="5043" y="4899"/>
                  <a:pt x="4998" y="4953"/>
                  <a:pt x="4959" y="5010"/>
                </a:cubicBezTo>
                <a:lnTo>
                  <a:pt x="4904" y="5090"/>
                </a:lnTo>
                <a:lnTo>
                  <a:pt x="4812" y="5063"/>
                </a:lnTo>
                <a:cubicBezTo>
                  <a:pt x="4792" y="5057"/>
                  <a:pt x="4770" y="5052"/>
                  <a:pt x="4748" y="5045"/>
                </a:cubicBezTo>
                <a:lnTo>
                  <a:pt x="4729" y="5040"/>
                </a:lnTo>
                <a:cubicBezTo>
                  <a:pt x="4684" y="5028"/>
                  <a:pt x="4637" y="5034"/>
                  <a:pt x="4597" y="5058"/>
                </a:cubicBezTo>
                <a:cubicBezTo>
                  <a:pt x="4555" y="5082"/>
                  <a:pt x="4527" y="5119"/>
                  <a:pt x="4514" y="5164"/>
                </a:cubicBezTo>
                <a:lnTo>
                  <a:pt x="4455" y="5384"/>
                </a:lnTo>
                <a:cubicBezTo>
                  <a:pt x="4443" y="5429"/>
                  <a:pt x="4449" y="5477"/>
                  <a:pt x="4473" y="5517"/>
                </a:cubicBezTo>
                <a:cubicBezTo>
                  <a:pt x="4497" y="5557"/>
                  <a:pt x="4534" y="5587"/>
                  <a:pt x="4579" y="5599"/>
                </a:cubicBezTo>
                <a:lnTo>
                  <a:pt x="4598" y="5604"/>
                </a:lnTo>
                <a:cubicBezTo>
                  <a:pt x="4620" y="5610"/>
                  <a:pt x="4643" y="5617"/>
                  <a:pt x="4663" y="5622"/>
                </a:cubicBezTo>
                <a:lnTo>
                  <a:pt x="4757" y="5644"/>
                </a:lnTo>
                <a:lnTo>
                  <a:pt x="4764" y="5740"/>
                </a:lnTo>
                <a:cubicBezTo>
                  <a:pt x="4775" y="5880"/>
                  <a:pt x="4810" y="6015"/>
                  <a:pt x="4870" y="6142"/>
                </a:cubicBezTo>
                <a:lnTo>
                  <a:pt x="4912" y="6229"/>
                </a:lnTo>
                <a:lnTo>
                  <a:pt x="4842" y="6295"/>
                </a:lnTo>
                <a:cubicBezTo>
                  <a:pt x="4827" y="6310"/>
                  <a:pt x="4810" y="6325"/>
                  <a:pt x="4794" y="6342"/>
                </a:cubicBezTo>
                <a:lnTo>
                  <a:pt x="4780" y="6355"/>
                </a:lnTo>
                <a:cubicBezTo>
                  <a:pt x="4712" y="6424"/>
                  <a:pt x="4712" y="6535"/>
                  <a:pt x="4780" y="6603"/>
                </a:cubicBezTo>
                <a:lnTo>
                  <a:pt x="4942" y="6764"/>
                </a:lnTo>
                <a:cubicBezTo>
                  <a:pt x="5010" y="6833"/>
                  <a:pt x="5122" y="6833"/>
                  <a:pt x="5189" y="6764"/>
                </a:cubicBezTo>
                <a:lnTo>
                  <a:pt x="5203" y="6750"/>
                </a:lnTo>
                <a:cubicBezTo>
                  <a:pt x="5219" y="6734"/>
                  <a:pt x="5235" y="6719"/>
                  <a:pt x="5249" y="6703"/>
                </a:cubicBezTo>
                <a:lnTo>
                  <a:pt x="5314" y="6632"/>
                </a:lnTo>
                <a:close/>
                <a:moveTo>
                  <a:pt x="5890" y="6453"/>
                </a:moveTo>
                <a:cubicBezTo>
                  <a:pt x="5684" y="6453"/>
                  <a:pt x="5479" y="6374"/>
                  <a:pt x="5323" y="6218"/>
                </a:cubicBezTo>
                <a:cubicBezTo>
                  <a:pt x="5009" y="5904"/>
                  <a:pt x="5009" y="5395"/>
                  <a:pt x="5323" y="5082"/>
                </a:cubicBezTo>
                <a:cubicBezTo>
                  <a:pt x="5637" y="4768"/>
                  <a:pt x="6145" y="4768"/>
                  <a:pt x="6459" y="5082"/>
                </a:cubicBezTo>
                <a:cubicBezTo>
                  <a:pt x="6773" y="5395"/>
                  <a:pt x="6773" y="5904"/>
                  <a:pt x="6459" y="6218"/>
                </a:cubicBezTo>
                <a:cubicBezTo>
                  <a:pt x="6302" y="6374"/>
                  <a:pt x="6095" y="6453"/>
                  <a:pt x="5890" y="6453"/>
                </a:cubicBezTo>
                <a:close/>
                <a:moveTo>
                  <a:pt x="5890" y="5114"/>
                </a:moveTo>
                <a:cubicBezTo>
                  <a:pt x="5753" y="5114"/>
                  <a:pt x="5615" y="5167"/>
                  <a:pt x="5510" y="5272"/>
                </a:cubicBezTo>
                <a:cubicBezTo>
                  <a:pt x="5302" y="5480"/>
                  <a:pt x="5302" y="5822"/>
                  <a:pt x="5510" y="6030"/>
                </a:cubicBezTo>
                <a:cubicBezTo>
                  <a:pt x="5719" y="6239"/>
                  <a:pt x="6060" y="6239"/>
                  <a:pt x="6269" y="6030"/>
                </a:cubicBezTo>
                <a:cubicBezTo>
                  <a:pt x="6478" y="5822"/>
                  <a:pt x="6478" y="5480"/>
                  <a:pt x="6269" y="5272"/>
                </a:cubicBezTo>
                <a:cubicBezTo>
                  <a:pt x="6165" y="5167"/>
                  <a:pt x="6028" y="5114"/>
                  <a:pt x="5890" y="5114"/>
                </a:cubicBezTo>
                <a:close/>
              </a:path>
            </a:pathLst>
          </a:custGeom>
          <a:solidFill>
            <a:schemeClr val="accent2"/>
          </a:solidFill>
          <a:ln>
            <a:noFill/>
          </a:ln>
        </p:spPr>
      </p:sp>
      <p:sp>
        <p:nvSpPr>
          <p:cNvPr id="66" name="矩形 65"/>
          <p:cNvSpPr/>
          <p:nvPr/>
        </p:nvSpPr>
        <p:spPr>
          <a:xfrm>
            <a:off x="2249805" y="4826635"/>
            <a:ext cx="3066415" cy="1398905"/>
          </a:xfrm>
          <a:prstGeom prst="rect">
            <a:avLst/>
          </a:prstGeom>
        </p:spPr>
        <p:txBody>
          <a:bodyPr wrap="square">
            <a:noAutofit/>
          </a:bodyPr>
          <a:lstStyle/>
          <a:p>
            <a:pPr>
              <a:lnSpc>
                <a:spcPct val="150000"/>
              </a:lnSpc>
            </a:pPr>
            <a:r>
              <a:rPr lang="en-US" altLang="zh-CN"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rPr>
              <a:t>Zhou Yitong(</a:t>
            </a:r>
            <a:r>
              <a:rPr lang="en-US" altLang="zh-CN" sz="1600" b="1" i="1" dirty="0">
                <a:solidFill>
                  <a:srgbClr val="000000"/>
                </a:solidFill>
                <a:latin typeface="思源黑体 CN Medium" panose="020B0600000000000000" pitchFamily="34" charset="-122"/>
                <a:ea typeface="思源黑体 CN Medium" panose="020B0600000000000000" pitchFamily="34" charset="-122"/>
                <a:sym typeface="+mn-ea"/>
              </a:rPr>
              <a:t>presentor</a:t>
            </a:r>
            <a:r>
              <a:rPr lang="en-US" altLang="zh-CN"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rPr>
              <a:t>)</a:t>
            </a:r>
            <a:endParaRPr lang="en-US" altLang="zh-CN"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do one ping &amp; ping </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r>
              <a:rPr lang="en-US" altLang="zh-CN" sz="1400" dirty="0">
                <a:solidFill>
                  <a:srgbClr val="000000"/>
                </a:solidFill>
                <a:latin typeface="思源黑体 CN Medium" panose="020B0600000000000000" pitchFamily="34" charset="-122"/>
                <a:ea typeface="思源黑体 CN Medium" panose="020B0600000000000000" pitchFamily="34" charset="-122"/>
              </a:rPr>
              <a:t>ICMP socket management</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multi-threaded processing</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a:lnSpc>
                <a:spcPct val="150000"/>
              </a:lnSpc>
            </a:pP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a:lnSpc>
                <a:spcPct val="150000"/>
              </a:lnSpc>
            </a:pPr>
            <a:endParaRPr lang="zh-CN" altLang="en-US" sz="1200" b="1" i="1"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cxnSp>
        <p:nvCxnSpPr>
          <p:cNvPr id="67" name="直接连接符 66"/>
          <p:cNvCxnSpPr/>
          <p:nvPr>
            <p:custDataLst>
              <p:tags r:id="rId21"/>
            </p:custDataLst>
          </p:nvPr>
        </p:nvCxnSpPr>
        <p:spPr>
          <a:xfrm>
            <a:off x="2082515" y="6275108"/>
            <a:ext cx="7503022" cy="0"/>
          </a:xfrm>
          <a:prstGeom prst="line">
            <a:avLst/>
          </a:prstGeom>
          <a:ln>
            <a:solidFill>
              <a:schemeClr val="dk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6" name="矩形 75"/>
          <p:cNvSpPr/>
          <p:nvPr/>
        </p:nvSpPr>
        <p:spPr>
          <a:xfrm>
            <a:off x="6080125" y="4839970"/>
            <a:ext cx="3892550" cy="1143000"/>
          </a:xfrm>
          <a:prstGeom prst="rect">
            <a:avLst/>
          </a:prstGeom>
        </p:spPr>
        <p:txBody>
          <a:bodyPr wrap="square">
            <a:noAutofit/>
          </a:bodyPr>
          <a:lstStyle/>
          <a:p>
            <a:pPr>
              <a:lnSpc>
                <a:spcPct val="150000"/>
              </a:lnSpc>
            </a:pPr>
            <a:r>
              <a:rPr lang="en-US"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rPr>
              <a:t>Wen Tianshu</a:t>
            </a:r>
            <a:endParaRPr lang="en-US"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Functional testing with</a:t>
            </a:r>
            <a:r>
              <a:rPr lang="zh-CN" altLang="en-US" sz="1400" b="1" dirty="0">
                <a:solidFill>
                  <a:srgbClr val="000000"/>
                </a:solidFill>
                <a:latin typeface="思源黑体 CN Medium" panose="020B0600000000000000" pitchFamily="34" charset="-122"/>
                <a:ea typeface="思源黑体 CN Medium" panose="020B0600000000000000" pitchFamily="34" charset="-122"/>
              </a:rPr>
              <a:t> wireshark</a:t>
            </a:r>
            <a:endParaRPr lang="zh-CN" altLang="en-US" sz="1400" b="1"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Calculation of packet loss rate</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a:lnSpc>
                <a:spcPct val="150000"/>
              </a:lnSpc>
            </a:pPr>
            <a:endParaRPr lang="zh-CN" altLang="en-US" sz="12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77" name="iconfont-11157-5276537"/>
          <p:cNvSpPr>
            <a:spLocks noChangeAspect="1"/>
          </p:cNvSpPr>
          <p:nvPr>
            <p:custDataLst>
              <p:tags r:id="rId22"/>
            </p:custDataLst>
          </p:nvPr>
        </p:nvSpPr>
        <p:spPr bwMode="auto">
          <a:xfrm>
            <a:off x="6187790" y="4512628"/>
            <a:ext cx="365413" cy="353319"/>
          </a:xfrm>
          <a:custGeom>
            <a:avLst/>
            <a:gdLst>
              <a:gd name="T0" fmla="*/ 4468 w 7617"/>
              <a:gd name="T1" fmla="*/ 3634 h 7362"/>
              <a:gd name="T2" fmla="*/ 5375 w 7617"/>
              <a:gd name="T3" fmla="*/ 1975 h 7362"/>
              <a:gd name="T4" fmla="*/ 2518 w 7617"/>
              <a:gd name="T5" fmla="*/ 3741 h 7362"/>
              <a:gd name="T6" fmla="*/ 408 w 7617"/>
              <a:gd name="T7" fmla="*/ 7024 h 7362"/>
              <a:gd name="T8" fmla="*/ 4900 w 7617"/>
              <a:gd name="T9" fmla="*/ 3974 h 7362"/>
              <a:gd name="T10" fmla="*/ 4968 w 7617"/>
              <a:gd name="T11" fmla="*/ 1975 h 7362"/>
              <a:gd name="T12" fmla="*/ 6113 w 7617"/>
              <a:gd name="T13" fmla="*/ 7362 h 7362"/>
              <a:gd name="T14" fmla="*/ 5374 w 7617"/>
              <a:gd name="T15" fmla="*/ 6952 h 7362"/>
              <a:gd name="T16" fmla="*/ 4588 w 7617"/>
              <a:gd name="T17" fmla="*/ 6165 h 7362"/>
              <a:gd name="T18" fmla="*/ 4193 w 7617"/>
              <a:gd name="T19" fmla="*/ 5313 h 7362"/>
              <a:gd name="T20" fmla="*/ 4792 w 7617"/>
              <a:gd name="T21" fmla="*/ 4780 h 7362"/>
              <a:gd name="T22" fmla="*/ 5333 w 7617"/>
              <a:gd name="T23" fmla="*/ 4011 h 7362"/>
              <a:gd name="T24" fmla="*/ 6405 w 7617"/>
              <a:gd name="T25" fmla="*/ 4346 h 7362"/>
              <a:gd name="T26" fmla="*/ 7192 w 7617"/>
              <a:gd name="T27" fmla="*/ 5133 h 7362"/>
              <a:gd name="T28" fmla="*/ 7587 w 7617"/>
              <a:gd name="T29" fmla="*/ 5985 h 7362"/>
              <a:gd name="T30" fmla="*/ 6880 w 7617"/>
              <a:gd name="T31" fmla="*/ 6639 h 7362"/>
              <a:gd name="T32" fmla="*/ 6447 w 7617"/>
              <a:gd name="T33" fmla="*/ 7287 h 7362"/>
              <a:gd name="T34" fmla="*/ 5314 w 7617"/>
              <a:gd name="T35" fmla="*/ 6632 h 7362"/>
              <a:gd name="T36" fmla="*/ 5899 w 7617"/>
              <a:gd name="T37" fmla="*/ 6787 h 7362"/>
              <a:gd name="T38" fmla="*/ 5944 w 7617"/>
              <a:gd name="T39" fmla="*/ 6964 h 7362"/>
              <a:gd name="T40" fmla="*/ 6379 w 7617"/>
              <a:gd name="T41" fmla="*/ 7029 h 7362"/>
              <a:gd name="T42" fmla="*/ 6498 w 7617"/>
              <a:gd name="T43" fmla="*/ 6796 h 7362"/>
              <a:gd name="T44" fmla="*/ 6533 w 7617"/>
              <a:gd name="T45" fmla="*/ 6584 h 7362"/>
              <a:gd name="T46" fmla="*/ 6880 w 7617"/>
              <a:gd name="T47" fmla="*/ 6212 h 7362"/>
              <a:gd name="T48" fmla="*/ 7057 w 7617"/>
              <a:gd name="T49" fmla="*/ 6262 h 7362"/>
              <a:gd name="T50" fmla="*/ 7313 w 7617"/>
              <a:gd name="T51" fmla="*/ 5785 h 7362"/>
              <a:gd name="T52" fmla="*/ 7123 w 7617"/>
              <a:gd name="T53" fmla="*/ 5680 h 7362"/>
              <a:gd name="T54" fmla="*/ 6915 w 7617"/>
              <a:gd name="T55" fmla="*/ 5160 h 7362"/>
              <a:gd name="T56" fmla="*/ 6992 w 7617"/>
              <a:gd name="T57" fmla="*/ 4960 h 7362"/>
              <a:gd name="T58" fmla="*/ 6844 w 7617"/>
              <a:gd name="T59" fmla="*/ 4538 h 7362"/>
              <a:gd name="T60" fmla="*/ 6535 w 7617"/>
              <a:gd name="T61" fmla="*/ 4599 h 7362"/>
              <a:gd name="T62" fmla="*/ 5980 w 7617"/>
              <a:gd name="T63" fmla="*/ 4522 h 7362"/>
              <a:gd name="T64" fmla="*/ 5845 w 7617"/>
              <a:gd name="T65" fmla="*/ 4357 h 7362"/>
              <a:gd name="T66" fmla="*/ 5405 w 7617"/>
              <a:gd name="T67" fmla="*/ 4273 h 7362"/>
              <a:gd name="T68" fmla="*/ 5287 w 7617"/>
              <a:gd name="T69" fmla="*/ 4507 h 7362"/>
              <a:gd name="T70" fmla="*/ 5252 w 7617"/>
              <a:gd name="T71" fmla="*/ 4718 h 7362"/>
              <a:gd name="T72" fmla="*/ 4904 w 7617"/>
              <a:gd name="T73" fmla="*/ 5090 h 7362"/>
              <a:gd name="T74" fmla="*/ 4729 w 7617"/>
              <a:gd name="T75" fmla="*/ 5040 h 7362"/>
              <a:gd name="T76" fmla="*/ 4455 w 7617"/>
              <a:gd name="T77" fmla="*/ 5384 h 7362"/>
              <a:gd name="T78" fmla="*/ 4598 w 7617"/>
              <a:gd name="T79" fmla="*/ 5604 h 7362"/>
              <a:gd name="T80" fmla="*/ 4764 w 7617"/>
              <a:gd name="T81" fmla="*/ 5740 h 7362"/>
              <a:gd name="T82" fmla="*/ 4842 w 7617"/>
              <a:gd name="T83" fmla="*/ 6295 h 7362"/>
              <a:gd name="T84" fmla="*/ 4780 w 7617"/>
              <a:gd name="T85" fmla="*/ 6603 h 7362"/>
              <a:gd name="T86" fmla="*/ 5203 w 7617"/>
              <a:gd name="T87" fmla="*/ 6750 h 7362"/>
              <a:gd name="T88" fmla="*/ 5890 w 7617"/>
              <a:gd name="T89" fmla="*/ 6453 h 7362"/>
              <a:gd name="T90" fmla="*/ 6459 w 7617"/>
              <a:gd name="T91" fmla="*/ 5082 h 7362"/>
              <a:gd name="T92" fmla="*/ 5890 w 7617"/>
              <a:gd name="T93" fmla="*/ 5114 h 7362"/>
              <a:gd name="T94" fmla="*/ 6269 w 7617"/>
              <a:gd name="T95" fmla="*/ 6030 h 7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617" h="7362">
                <a:moveTo>
                  <a:pt x="4900" y="3974"/>
                </a:moveTo>
                <a:cubicBezTo>
                  <a:pt x="4704" y="3877"/>
                  <a:pt x="4498" y="3798"/>
                  <a:pt x="4283" y="3740"/>
                </a:cubicBezTo>
                <a:cubicBezTo>
                  <a:pt x="4347" y="3708"/>
                  <a:pt x="4410" y="3676"/>
                  <a:pt x="4468" y="3634"/>
                </a:cubicBezTo>
                <a:cubicBezTo>
                  <a:pt x="4563" y="3565"/>
                  <a:pt x="4752" y="3400"/>
                  <a:pt x="4825" y="3330"/>
                </a:cubicBezTo>
                <a:cubicBezTo>
                  <a:pt x="4884" y="3274"/>
                  <a:pt x="4998" y="3134"/>
                  <a:pt x="4998" y="3134"/>
                </a:cubicBezTo>
                <a:cubicBezTo>
                  <a:pt x="5235" y="2808"/>
                  <a:pt x="5375" y="2408"/>
                  <a:pt x="5375" y="1975"/>
                </a:cubicBezTo>
                <a:cubicBezTo>
                  <a:pt x="5375" y="931"/>
                  <a:pt x="4558" y="0"/>
                  <a:pt x="3400" y="0"/>
                </a:cubicBezTo>
                <a:cubicBezTo>
                  <a:pt x="2311" y="0"/>
                  <a:pt x="1425" y="886"/>
                  <a:pt x="1425" y="1975"/>
                </a:cubicBezTo>
                <a:cubicBezTo>
                  <a:pt x="1425" y="2746"/>
                  <a:pt x="1870" y="3416"/>
                  <a:pt x="2518" y="3741"/>
                </a:cubicBezTo>
                <a:cubicBezTo>
                  <a:pt x="1069" y="4132"/>
                  <a:pt x="0" y="5455"/>
                  <a:pt x="0" y="7024"/>
                </a:cubicBezTo>
                <a:cubicBezTo>
                  <a:pt x="0" y="7137"/>
                  <a:pt x="91" y="7228"/>
                  <a:pt x="204" y="7228"/>
                </a:cubicBezTo>
                <a:cubicBezTo>
                  <a:pt x="316" y="7228"/>
                  <a:pt x="408" y="7137"/>
                  <a:pt x="408" y="7024"/>
                </a:cubicBezTo>
                <a:cubicBezTo>
                  <a:pt x="408" y="5374"/>
                  <a:pt x="1750" y="4032"/>
                  <a:pt x="3400" y="4032"/>
                </a:cubicBezTo>
                <a:cubicBezTo>
                  <a:pt x="3843" y="4032"/>
                  <a:pt x="4264" y="4129"/>
                  <a:pt x="4641" y="4303"/>
                </a:cubicBezTo>
                <a:cubicBezTo>
                  <a:pt x="4718" y="4184"/>
                  <a:pt x="4804" y="4075"/>
                  <a:pt x="4900" y="3974"/>
                </a:cubicBezTo>
                <a:close/>
                <a:moveTo>
                  <a:pt x="1833" y="1975"/>
                </a:moveTo>
                <a:cubicBezTo>
                  <a:pt x="1833" y="1110"/>
                  <a:pt x="2537" y="408"/>
                  <a:pt x="3400" y="408"/>
                </a:cubicBezTo>
                <a:cubicBezTo>
                  <a:pt x="4264" y="408"/>
                  <a:pt x="4968" y="1111"/>
                  <a:pt x="4968" y="1975"/>
                </a:cubicBezTo>
                <a:cubicBezTo>
                  <a:pt x="4968" y="2840"/>
                  <a:pt x="4264" y="3543"/>
                  <a:pt x="3400" y="3543"/>
                </a:cubicBezTo>
                <a:cubicBezTo>
                  <a:pt x="2536" y="3543"/>
                  <a:pt x="1833" y="2839"/>
                  <a:pt x="1833" y="1975"/>
                </a:cubicBezTo>
                <a:close/>
                <a:moveTo>
                  <a:pt x="6113" y="7362"/>
                </a:moveTo>
                <a:cubicBezTo>
                  <a:pt x="6037" y="7362"/>
                  <a:pt x="5960" y="7342"/>
                  <a:pt x="5891" y="7302"/>
                </a:cubicBezTo>
                <a:cubicBezTo>
                  <a:pt x="5789" y="7243"/>
                  <a:pt x="5716" y="7148"/>
                  <a:pt x="5685" y="7034"/>
                </a:cubicBezTo>
                <a:cubicBezTo>
                  <a:pt x="5578" y="7019"/>
                  <a:pt x="5474" y="6990"/>
                  <a:pt x="5374" y="6952"/>
                </a:cubicBezTo>
                <a:cubicBezTo>
                  <a:pt x="5202" y="7123"/>
                  <a:pt x="4921" y="7123"/>
                  <a:pt x="4750" y="6950"/>
                </a:cubicBezTo>
                <a:lnTo>
                  <a:pt x="4589" y="6789"/>
                </a:lnTo>
                <a:cubicBezTo>
                  <a:pt x="4417" y="6617"/>
                  <a:pt x="4417" y="6338"/>
                  <a:pt x="4588" y="6165"/>
                </a:cubicBezTo>
                <a:cubicBezTo>
                  <a:pt x="4548" y="6065"/>
                  <a:pt x="4520" y="5960"/>
                  <a:pt x="4505" y="5854"/>
                </a:cubicBezTo>
                <a:cubicBezTo>
                  <a:pt x="4391" y="5823"/>
                  <a:pt x="4298" y="5750"/>
                  <a:pt x="4238" y="5648"/>
                </a:cubicBezTo>
                <a:cubicBezTo>
                  <a:pt x="4179" y="5545"/>
                  <a:pt x="4163" y="5427"/>
                  <a:pt x="4193" y="5313"/>
                </a:cubicBezTo>
                <a:lnTo>
                  <a:pt x="4252" y="5093"/>
                </a:lnTo>
                <a:cubicBezTo>
                  <a:pt x="4281" y="4979"/>
                  <a:pt x="4355" y="4884"/>
                  <a:pt x="4458" y="4825"/>
                </a:cubicBezTo>
                <a:cubicBezTo>
                  <a:pt x="4560" y="4767"/>
                  <a:pt x="4678" y="4750"/>
                  <a:pt x="4792" y="4780"/>
                </a:cubicBezTo>
                <a:cubicBezTo>
                  <a:pt x="4825" y="4738"/>
                  <a:pt x="4862" y="4697"/>
                  <a:pt x="4899" y="4659"/>
                </a:cubicBezTo>
                <a:cubicBezTo>
                  <a:pt x="4937" y="4622"/>
                  <a:pt x="4978" y="4585"/>
                  <a:pt x="5020" y="4552"/>
                </a:cubicBezTo>
                <a:cubicBezTo>
                  <a:pt x="4959" y="4317"/>
                  <a:pt x="5099" y="4075"/>
                  <a:pt x="5333" y="4011"/>
                </a:cubicBezTo>
                <a:lnTo>
                  <a:pt x="5553" y="3953"/>
                </a:lnTo>
                <a:cubicBezTo>
                  <a:pt x="5788" y="3890"/>
                  <a:pt x="6030" y="4029"/>
                  <a:pt x="6094" y="4264"/>
                </a:cubicBezTo>
                <a:cubicBezTo>
                  <a:pt x="6202" y="4279"/>
                  <a:pt x="6305" y="4308"/>
                  <a:pt x="6405" y="4346"/>
                </a:cubicBezTo>
                <a:cubicBezTo>
                  <a:pt x="6578" y="4175"/>
                  <a:pt x="6858" y="4175"/>
                  <a:pt x="7029" y="4348"/>
                </a:cubicBezTo>
                <a:lnTo>
                  <a:pt x="7190" y="4509"/>
                </a:lnTo>
                <a:cubicBezTo>
                  <a:pt x="7363" y="4681"/>
                  <a:pt x="7363" y="4960"/>
                  <a:pt x="7192" y="5133"/>
                </a:cubicBezTo>
                <a:cubicBezTo>
                  <a:pt x="7232" y="5233"/>
                  <a:pt x="7259" y="5338"/>
                  <a:pt x="7274" y="5444"/>
                </a:cubicBezTo>
                <a:cubicBezTo>
                  <a:pt x="7388" y="5475"/>
                  <a:pt x="7482" y="5548"/>
                  <a:pt x="7542" y="5650"/>
                </a:cubicBezTo>
                <a:cubicBezTo>
                  <a:pt x="7600" y="5753"/>
                  <a:pt x="7617" y="5871"/>
                  <a:pt x="7587" y="5985"/>
                </a:cubicBezTo>
                <a:lnTo>
                  <a:pt x="7528" y="6205"/>
                </a:lnTo>
                <a:cubicBezTo>
                  <a:pt x="7465" y="6440"/>
                  <a:pt x="7223" y="6580"/>
                  <a:pt x="6988" y="6518"/>
                </a:cubicBezTo>
                <a:cubicBezTo>
                  <a:pt x="6954" y="6560"/>
                  <a:pt x="6918" y="6600"/>
                  <a:pt x="6880" y="6639"/>
                </a:cubicBezTo>
                <a:cubicBezTo>
                  <a:pt x="6843" y="6678"/>
                  <a:pt x="6802" y="6713"/>
                  <a:pt x="6759" y="6746"/>
                </a:cubicBezTo>
                <a:cubicBezTo>
                  <a:pt x="6789" y="6860"/>
                  <a:pt x="6773" y="6978"/>
                  <a:pt x="6714" y="7080"/>
                </a:cubicBezTo>
                <a:cubicBezTo>
                  <a:pt x="6655" y="7183"/>
                  <a:pt x="6559" y="7257"/>
                  <a:pt x="6447" y="7287"/>
                </a:cubicBezTo>
                <a:lnTo>
                  <a:pt x="6227" y="7345"/>
                </a:lnTo>
                <a:cubicBezTo>
                  <a:pt x="6189" y="7357"/>
                  <a:pt x="6150" y="7362"/>
                  <a:pt x="6113" y="7362"/>
                </a:cubicBezTo>
                <a:close/>
                <a:moveTo>
                  <a:pt x="5314" y="6632"/>
                </a:moveTo>
                <a:lnTo>
                  <a:pt x="5402" y="6673"/>
                </a:lnTo>
                <a:cubicBezTo>
                  <a:pt x="5528" y="6733"/>
                  <a:pt x="5662" y="6769"/>
                  <a:pt x="5803" y="6779"/>
                </a:cubicBezTo>
                <a:lnTo>
                  <a:pt x="5899" y="6787"/>
                </a:lnTo>
                <a:lnTo>
                  <a:pt x="5922" y="6880"/>
                </a:lnTo>
                <a:cubicBezTo>
                  <a:pt x="5927" y="6900"/>
                  <a:pt x="5933" y="6923"/>
                  <a:pt x="5939" y="6945"/>
                </a:cubicBezTo>
                <a:lnTo>
                  <a:pt x="5944" y="6964"/>
                </a:lnTo>
                <a:cubicBezTo>
                  <a:pt x="5957" y="7009"/>
                  <a:pt x="5985" y="7047"/>
                  <a:pt x="6027" y="7070"/>
                </a:cubicBezTo>
                <a:cubicBezTo>
                  <a:pt x="6068" y="7094"/>
                  <a:pt x="6114" y="7100"/>
                  <a:pt x="6159" y="7088"/>
                </a:cubicBezTo>
                <a:lnTo>
                  <a:pt x="6379" y="7029"/>
                </a:lnTo>
                <a:cubicBezTo>
                  <a:pt x="6424" y="7017"/>
                  <a:pt x="6462" y="6988"/>
                  <a:pt x="6485" y="6946"/>
                </a:cubicBezTo>
                <a:cubicBezTo>
                  <a:pt x="6509" y="6905"/>
                  <a:pt x="6515" y="6859"/>
                  <a:pt x="6503" y="6814"/>
                </a:cubicBezTo>
                <a:lnTo>
                  <a:pt x="6498" y="6796"/>
                </a:lnTo>
                <a:cubicBezTo>
                  <a:pt x="6492" y="6774"/>
                  <a:pt x="6485" y="6751"/>
                  <a:pt x="6480" y="6731"/>
                </a:cubicBezTo>
                <a:lnTo>
                  <a:pt x="6453" y="6639"/>
                </a:lnTo>
                <a:lnTo>
                  <a:pt x="6533" y="6584"/>
                </a:lnTo>
                <a:cubicBezTo>
                  <a:pt x="6590" y="6544"/>
                  <a:pt x="6645" y="6499"/>
                  <a:pt x="6693" y="6451"/>
                </a:cubicBezTo>
                <a:cubicBezTo>
                  <a:pt x="6741" y="6403"/>
                  <a:pt x="6787" y="6349"/>
                  <a:pt x="6825" y="6292"/>
                </a:cubicBezTo>
                <a:lnTo>
                  <a:pt x="6880" y="6212"/>
                </a:lnTo>
                <a:lnTo>
                  <a:pt x="6973" y="6239"/>
                </a:lnTo>
                <a:cubicBezTo>
                  <a:pt x="6993" y="6245"/>
                  <a:pt x="7014" y="6250"/>
                  <a:pt x="7037" y="6257"/>
                </a:cubicBezTo>
                <a:lnTo>
                  <a:pt x="7057" y="6262"/>
                </a:lnTo>
                <a:cubicBezTo>
                  <a:pt x="7150" y="6287"/>
                  <a:pt x="7247" y="6232"/>
                  <a:pt x="7272" y="6138"/>
                </a:cubicBezTo>
                <a:lnTo>
                  <a:pt x="7330" y="5918"/>
                </a:lnTo>
                <a:cubicBezTo>
                  <a:pt x="7343" y="5873"/>
                  <a:pt x="7337" y="5825"/>
                  <a:pt x="7313" y="5785"/>
                </a:cubicBezTo>
                <a:cubicBezTo>
                  <a:pt x="7289" y="5744"/>
                  <a:pt x="7252" y="5715"/>
                  <a:pt x="7207" y="5703"/>
                </a:cubicBezTo>
                <a:lnTo>
                  <a:pt x="7188" y="5698"/>
                </a:lnTo>
                <a:cubicBezTo>
                  <a:pt x="7165" y="5692"/>
                  <a:pt x="7143" y="5685"/>
                  <a:pt x="7123" y="5680"/>
                </a:cubicBezTo>
                <a:lnTo>
                  <a:pt x="7029" y="5658"/>
                </a:lnTo>
                <a:lnTo>
                  <a:pt x="7022" y="5562"/>
                </a:lnTo>
                <a:cubicBezTo>
                  <a:pt x="7010" y="5421"/>
                  <a:pt x="6975" y="5286"/>
                  <a:pt x="6915" y="5160"/>
                </a:cubicBezTo>
                <a:lnTo>
                  <a:pt x="6874" y="5073"/>
                </a:lnTo>
                <a:lnTo>
                  <a:pt x="6944" y="5007"/>
                </a:lnTo>
                <a:cubicBezTo>
                  <a:pt x="6959" y="4991"/>
                  <a:pt x="6975" y="4977"/>
                  <a:pt x="6992" y="4960"/>
                </a:cubicBezTo>
                <a:lnTo>
                  <a:pt x="7005" y="4946"/>
                </a:lnTo>
                <a:cubicBezTo>
                  <a:pt x="7074" y="4878"/>
                  <a:pt x="7074" y="4766"/>
                  <a:pt x="7005" y="4699"/>
                </a:cubicBezTo>
                <a:lnTo>
                  <a:pt x="6844" y="4538"/>
                </a:lnTo>
                <a:cubicBezTo>
                  <a:pt x="6775" y="4469"/>
                  <a:pt x="6664" y="4469"/>
                  <a:pt x="6597" y="4538"/>
                </a:cubicBezTo>
                <a:lnTo>
                  <a:pt x="6583" y="4552"/>
                </a:lnTo>
                <a:lnTo>
                  <a:pt x="6535" y="4599"/>
                </a:lnTo>
                <a:lnTo>
                  <a:pt x="6469" y="4669"/>
                </a:lnTo>
                <a:lnTo>
                  <a:pt x="6382" y="4628"/>
                </a:lnTo>
                <a:cubicBezTo>
                  <a:pt x="6255" y="4568"/>
                  <a:pt x="6120" y="4532"/>
                  <a:pt x="5980" y="4522"/>
                </a:cubicBezTo>
                <a:lnTo>
                  <a:pt x="5884" y="4514"/>
                </a:lnTo>
                <a:lnTo>
                  <a:pt x="5862" y="4420"/>
                </a:lnTo>
                <a:cubicBezTo>
                  <a:pt x="5857" y="4400"/>
                  <a:pt x="5850" y="4379"/>
                  <a:pt x="5845" y="4357"/>
                </a:cubicBezTo>
                <a:lnTo>
                  <a:pt x="5840" y="4338"/>
                </a:lnTo>
                <a:cubicBezTo>
                  <a:pt x="5815" y="4244"/>
                  <a:pt x="5719" y="4189"/>
                  <a:pt x="5625" y="4214"/>
                </a:cubicBezTo>
                <a:lnTo>
                  <a:pt x="5405" y="4273"/>
                </a:lnTo>
                <a:cubicBezTo>
                  <a:pt x="5360" y="4285"/>
                  <a:pt x="5323" y="4314"/>
                  <a:pt x="5299" y="4355"/>
                </a:cubicBezTo>
                <a:cubicBezTo>
                  <a:pt x="5275" y="4397"/>
                  <a:pt x="5269" y="4443"/>
                  <a:pt x="5282" y="4488"/>
                </a:cubicBezTo>
                <a:lnTo>
                  <a:pt x="5287" y="4507"/>
                </a:lnTo>
                <a:cubicBezTo>
                  <a:pt x="5293" y="4529"/>
                  <a:pt x="5298" y="4550"/>
                  <a:pt x="5304" y="4570"/>
                </a:cubicBezTo>
                <a:lnTo>
                  <a:pt x="5332" y="4663"/>
                </a:lnTo>
                <a:lnTo>
                  <a:pt x="5252" y="4718"/>
                </a:lnTo>
                <a:cubicBezTo>
                  <a:pt x="5194" y="4758"/>
                  <a:pt x="5139" y="4803"/>
                  <a:pt x="5092" y="4850"/>
                </a:cubicBezTo>
                <a:cubicBezTo>
                  <a:pt x="5043" y="4899"/>
                  <a:pt x="4998" y="4953"/>
                  <a:pt x="4959" y="5010"/>
                </a:cubicBezTo>
                <a:lnTo>
                  <a:pt x="4904" y="5090"/>
                </a:lnTo>
                <a:lnTo>
                  <a:pt x="4812" y="5063"/>
                </a:lnTo>
                <a:cubicBezTo>
                  <a:pt x="4792" y="5057"/>
                  <a:pt x="4770" y="5052"/>
                  <a:pt x="4748" y="5045"/>
                </a:cubicBezTo>
                <a:lnTo>
                  <a:pt x="4729" y="5040"/>
                </a:lnTo>
                <a:cubicBezTo>
                  <a:pt x="4684" y="5028"/>
                  <a:pt x="4637" y="5034"/>
                  <a:pt x="4597" y="5058"/>
                </a:cubicBezTo>
                <a:cubicBezTo>
                  <a:pt x="4555" y="5082"/>
                  <a:pt x="4527" y="5119"/>
                  <a:pt x="4514" y="5164"/>
                </a:cubicBezTo>
                <a:lnTo>
                  <a:pt x="4455" y="5384"/>
                </a:lnTo>
                <a:cubicBezTo>
                  <a:pt x="4443" y="5429"/>
                  <a:pt x="4449" y="5477"/>
                  <a:pt x="4473" y="5517"/>
                </a:cubicBezTo>
                <a:cubicBezTo>
                  <a:pt x="4497" y="5557"/>
                  <a:pt x="4534" y="5587"/>
                  <a:pt x="4579" y="5599"/>
                </a:cubicBezTo>
                <a:lnTo>
                  <a:pt x="4598" y="5604"/>
                </a:lnTo>
                <a:cubicBezTo>
                  <a:pt x="4620" y="5610"/>
                  <a:pt x="4643" y="5617"/>
                  <a:pt x="4663" y="5622"/>
                </a:cubicBezTo>
                <a:lnTo>
                  <a:pt x="4757" y="5644"/>
                </a:lnTo>
                <a:lnTo>
                  <a:pt x="4764" y="5740"/>
                </a:lnTo>
                <a:cubicBezTo>
                  <a:pt x="4775" y="5880"/>
                  <a:pt x="4810" y="6015"/>
                  <a:pt x="4870" y="6142"/>
                </a:cubicBezTo>
                <a:lnTo>
                  <a:pt x="4912" y="6229"/>
                </a:lnTo>
                <a:lnTo>
                  <a:pt x="4842" y="6295"/>
                </a:lnTo>
                <a:cubicBezTo>
                  <a:pt x="4827" y="6310"/>
                  <a:pt x="4810" y="6325"/>
                  <a:pt x="4794" y="6342"/>
                </a:cubicBezTo>
                <a:lnTo>
                  <a:pt x="4780" y="6355"/>
                </a:lnTo>
                <a:cubicBezTo>
                  <a:pt x="4712" y="6424"/>
                  <a:pt x="4712" y="6535"/>
                  <a:pt x="4780" y="6603"/>
                </a:cubicBezTo>
                <a:lnTo>
                  <a:pt x="4942" y="6764"/>
                </a:lnTo>
                <a:cubicBezTo>
                  <a:pt x="5010" y="6833"/>
                  <a:pt x="5122" y="6833"/>
                  <a:pt x="5189" y="6764"/>
                </a:cubicBezTo>
                <a:lnTo>
                  <a:pt x="5203" y="6750"/>
                </a:lnTo>
                <a:cubicBezTo>
                  <a:pt x="5219" y="6734"/>
                  <a:pt x="5235" y="6719"/>
                  <a:pt x="5249" y="6703"/>
                </a:cubicBezTo>
                <a:lnTo>
                  <a:pt x="5314" y="6632"/>
                </a:lnTo>
                <a:close/>
                <a:moveTo>
                  <a:pt x="5890" y="6453"/>
                </a:moveTo>
                <a:cubicBezTo>
                  <a:pt x="5684" y="6453"/>
                  <a:pt x="5479" y="6374"/>
                  <a:pt x="5323" y="6218"/>
                </a:cubicBezTo>
                <a:cubicBezTo>
                  <a:pt x="5009" y="5904"/>
                  <a:pt x="5009" y="5395"/>
                  <a:pt x="5323" y="5082"/>
                </a:cubicBezTo>
                <a:cubicBezTo>
                  <a:pt x="5637" y="4768"/>
                  <a:pt x="6145" y="4768"/>
                  <a:pt x="6459" y="5082"/>
                </a:cubicBezTo>
                <a:cubicBezTo>
                  <a:pt x="6773" y="5395"/>
                  <a:pt x="6773" y="5904"/>
                  <a:pt x="6459" y="6218"/>
                </a:cubicBezTo>
                <a:cubicBezTo>
                  <a:pt x="6302" y="6374"/>
                  <a:pt x="6095" y="6453"/>
                  <a:pt x="5890" y="6453"/>
                </a:cubicBezTo>
                <a:close/>
                <a:moveTo>
                  <a:pt x="5890" y="5114"/>
                </a:moveTo>
                <a:cubicBezTo>
                  <a:pt x="5753" y="5114"/>
                  <a:pt x="5615" y="5167"/>
                  <a:pt x="5510" y="5272"/>
                </a:cubicBezTo>
                <a:cubicBezTo>
                  <a:pt x="5302" y="5480"/>
                  <a:pt x="5302" y="5822"/>
                  <a:pt x="5510" y="6030"/>
                </a:cubicBezTo>
                <a:cubicBezTo>
                  <a:pt x="5719" y="6239"/>
                  <a:pt x="6060" y="6239"/>
                  <a:pt x="6269" y="6030"/>
                </a:cubicBezTo>
                <a:cubicBezTo>
                  <a:pt x="6478" y="5822"/>
                  <a:pt x="6478" y="5480"/>
                  <a:pt x="6269" y="5272"/>
                </a:cubicBezTo>
                <a:cubicBezTo>
                  <a:pt x="6165" y="5167"/>
                  <a:pt x="6028" y="5114"/>
                  <a:pt x="5890" y="5114"/>
                </a:cubicBezTo>
                <a:close/>
              </a:path>
            </a:pathLst>
          </a:custGeom>
          <a:solidFill>
            <a:schemeClr val="accent2"/>
          </a:solidFill>
          <a:ln>
            <a:noFill/>
          </a:ln>
        </p:spPr>
      </p:sp>
      <p:pic>
        <p:nvPicPr>
          <p:cNvPr id="2" name="图片 1" descr="图片1"/>
          <p:cNvPicPr>
            <a:picLocks noChangeAspect="1"/>
          </p:cNvPicPr>
          <p:nvPr>
            <p:custDataLst>
              <p:tags r:id="rId23"/>
            </p:custDataLst>
          </p:nvPr>
        </p:nvPicPr>
        <p:blipFill>
          <a:blip r:embed="rId24"/>
          <a:srcRect r="-10356"/>
          <a:stretch>
            <a:fillRect/>
          </a:stretch>
        </p:blipFill>
        <p:spPr>
          <a:xfrm>
            <a:off x="127635" y="169545"/>
            <a:ext cx="2533650" cy="614680"/>
          </a:xfrm>
          <a:prstGeom prst="rect">
            <a:avLst/>
          </a:prstGeom>
        </p:spPr>
      </p:pic>
      <p:sp>
        <p:nvSpPr>
          <p:cNvPr id="3" name="iconfont-11157-5276537"/>
          <p:cNvSpPr>
            <a:spLocks noChangeAspect="1"/>
          </p:cNvSpPr>
          <p:nvPr>
            <p:custDataLst>
              <p:tags r:id="rId25"/>
            </p:custDataLst>
          </p:nvPr>
        </p:nvSpPr>
        <p:spPr bwMode="auto">
          <a:xfrm>
            <a:off x="665830" y="2125961"/>
            <a:ext cx="365413" cy="353319"/>
          </a:xfrm>
          <a:custGeom>
            <a:avLst/>
            <a:gdLst>
              <a:gd name="T0" fmla="*/ 4468 w 7617"/>
              <a:gd name="T1" fmla="*/ 3634 h 7362"/>
              <a:gd name="T2" fmla="*/ 5375 w 7617"/>
              <a:gd name="T3" fmla="*/ 1975 h 7362"/>
              <a:gd name="T4" fmla="*/ 2518 w 7617"/>
              <a:gd name="T5" fmla="*/ 3741 h 7362"/>
              <a:gd name="T6" fmla="*/ 408 w 7617"/>
              <a:gd name="T7" fmla="*/ 7024 h 7362"/>
              <a:gd name="T8" fmla="*/ 4900 w 7617"/>
              <a:gd name="T9" fmla="*/ 3974 h 7362"/>
              <a:gd name="T10" fmla="*/ 4968 w 7617"/>
              <a:gd name="T11" fmla="*/ 1975 h 7362"/>
              <a:gd name="T12" fmla="*/ 6113 w 7617"/>
              <a:gd name="T13" fmla="*/ 7362 h 7362"/>
              <a:gd name="T14" fmla="*/ 5374 w 7617"/>
              <a:gd name="T15" fmla="*/ 6952 h 7362"/>
              <a:gd name="T16" fmla="*/ 4588 w 7617"/>
              <a:gd name="T17" fmla="*/ 6165 h 7362"/>
              <a:gd name="T18" fmla="*/ 4193 w 7617"/>
              <a:gd name="T19" fmla="*/ 5313 h 7362"/>
              <a:gd name="T20" fmla="*/ 4792 w 7617"/>
              <a:gd name="T21" fmla="*/ 4780 h 7362"/>
              <a:gd name="T22" fmla="*/ 5333 w 7617"/>
              <a:gd name="T23" fmla="*/ 4011 h 7362"/>
              <a:gd name="T24" fmla="*/ 6405 w 7617"/>
              <a:gd name="T25" fmla="*/ 4346 h 7362"/>
              <a:gd name="T26" fmla="*/ 7192 w 7617"/>
              <a:gd name="T27" fmla="*/ 5133 h 7362"/>
              <a:gd name="T28" fmla="*/ 7587 w 7617"/>
              <a:gd name="T29" fmla="*/ 5985 h 7362"/>
              <a:gd name="T30" fmla="*/ 6880 w 7617"/>
              <a:gd name="T31" fmla="*/ 6639 h 7362"/>
              <a:gd name="T32" fmla="*/ 6447 w 7617"/>
              <a:gd name="T33" fmla="*/ 7287 h 7362"/>
              <a:gd name="T34" fmla="*/ 5314 w 7617"/>
              <a:gd name="T35" fmla="*/ 6632 h 7362"/>
              <a:gd name="T36" fmla="*/ 5899 w 7617"/>
              <a:gd name="T37" fmla="*/ 6787 h 7362"/>
              <a:gd name="T38" fmla="*/ 5944 w 7617"/>
              <a:gd name="T39" fmla="*/ 6964 h 7362"/>
              <a:gd name="T40" fmla="*/ 6379 w 7617"/>
              <a:gd name="T41" fmla="*/ 7029 h 7362"/>
              <a:gd name="T42" fmla="*/ 6498 w 7617"/>
              <a:gd name="T43" fmla="*/ 6796 h 7362"/>
              <a:gd name="T44" fmla="*/ 6533 w 7617"/>
              <a:gd name="T45" fmla="*/ 6584 h 7362"/>
              <a:gd name="T46" fmla="*/ 6880 w 7617"/>
              <a:gd name="T47" fmla="*/ 6212 h 7362"/>
              <a:gd name="T48" fmla="*/ 7057 w 7617"/>
              <a:gd name="T49" fmla="*/ 6262 h 7362"/>
              <a:gd name="T50" fmla="*/ 7313 w 7617"/>
              <a:gd name="T51" fmla="*/ 5785 h 7362"/>
              <a:gd name="T52" fmla="*/ 7123 w 7617"/>
              <a:gd name="T53" fmla="*/ 5680 h 7362"/>
              <a:gd name="T54" fmla="*/ 6915 w 7617"/>
              <a:gd name="T55" fmla="*/ 5160 h 7362"/>
              <a:gd name="T56" fmla="*/ 6992 w 7617"/>
              <a:gd name="T57" fmla="*/ 4960 h 7362"/>
              <a:gd name="T58" fmla="*/ 6844 w 7617"/>
              <a:gd name="T59" fmla="*/ 4538 h 7362"/>
              <a:gd name="T60" fmla="*/ 6535 w 7617"/>
              <a:gd name="T61" fmla="*/ 4599 h 7362"/>
              <a:gd name="T62" fmla="*/ 5980 w 7617"/>
              <a:gd name="T63" fmla="*/ 4522 h 7362"/>
              <a:gd name="T64" fmla="*/ 5845 w 7617"/>
              <a:gd name="T65" fmla="*/ 4357 h 7362"/>
              <a:gd name="T66" fmla="*/ 5405 w 7617"/>
              <a:gd name="T67" fmla="*/ 4273 h 7362"/>
              <a:gd name="T68" fmla="*/ 5287 w 7617"/>
              <a:gd name="T69" fmla="*/ 4507 h 7362"/>
              <a:gd name="T70" fmla="*/ 5252 w 7617"/>
              <a:gd name="T71" fmla="*/ 4718 h 7362"/>
              <a:gd name="T72" fmla="*/ 4904 w 7617"/>
              <a:gd name="T73" fmla="*/ 5090 h 7362"/>
              <a:gd name="T74" fmla="*/ 4729 w 7617"/>
              <a:gd name="T75" fmla="*/ 5040 h 7362"/>
              <a:gd name="T76" fmla="*/ 4455 w 7617"/>
              <a:gd name="T77" fmla="*/ 5384 h 7362"/>
              <a:gd name="T78" fmla="*/ 4598 w 7617"/>
              <a:gd name="T79" fmla="*/ 5604 h 7362"/>
              <a:gd name="T80" fmla="*/ 4764 w 7617"/>
              <a:gd name="T81" fmla="*/ 5740 h 7362"/>
              <a:gd name="T82" fmla="*/ 4842 w 7617"/>
              <a:gd name="T83" fmla="*/ 6295 h 7362"/>
              <a:gd name="T84" fmla="*/ 4780 w 7617"/>
              <a:gd name="T85" fmla="*/ 6603 h 7362"/>
              <a:gd name="T86" fmla="*/ 5203 w 7617"/>
              <a:gd name="T87" fmla="*/ 6750 h 7362"/>
              <a:gd name="T88" fmla="*/ 5890 w 7617"/>
              <a:gd name="T89" fmla="*/ 6453 h 7362"/>
              <a:gd name="T90" fmla="*/ 6459 w 7617"/>
              <a:gd name="T91" fmla="*/ 5082 h 7362"/>
              <a:gd name="T92" fmla="*/ 5890 w 7617"/>
              <a:gd name="T93" fmla="*/ 5114 h 7362"/>
              <a:gd name="T94" fmla="*/ 6269 w 7617"/>
              <a:gd name="T95" fmla="*/ 6030 h 7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617" h="7362">
                <a:moveTo>
                  <a:pt x="4900" y="3974"/>
                </a:moveTo>
                <a:cubicBezTo>
                  <a:pt x="4704" y="3877"/>
                  <a:pt x="4498" y="3798"/>
                  <a:pt x="4283" y="3740"/>
                </a:cubicBezTo>
                <a:cubicBezTo>
                  <a:pt x="4347" y="3708"/>
                  <a:pt x="4410" y="3676"/>
                  <a:pt x="4468" y="3634"/>
                </a:cubicBezTo>
                <a:cubicBezTo>
                  <a:pt x="4563" y="3565"/>
                  <a:pt x="4752" y="3400"/>
                  <a:pt x="4825" y="3330"/>
                </a:cubicBezTo>
                <a:cubicBezTo>
                  <a:pt x="4884" y="3274"/>
                  <a:pt x="4998" y="3134"/>
                  <a:pt x="4998" y="3134"/>
                </a:cubicBezTo>
                <a:cubicBezTo>
                  <a:pt x="5235" y="2808"/>
                  <a:pt x="5375" y="2408"/>
                  <a:pt x="5375" y="1975"/>
                </a:cubicBezTo>
                <a:cubicBezTo>
                  <a:pt x="5375" y="931"/>
                  <a:pt x="4558" y="0"/>
                  <a:pt x="3400" y="0"/>
                </a:cubicBezTo>
                <a:cubicBezTo>
                  <a:pt x="2311" y="0"/>
                  <a:pt x="1425" y="886"/>
                  <a:pt x="1425" y="1975"/>
                </a:cubicBezTo>
                <a:cubicBezTo>
                  <a:pt x="1425" y="2746"/>
                  <a:pt x="1870" y="3416"/>
                  <a:pt x="2518" y="3741"/>
                </a:cubicBezTo>
                <a:cubicBezTo>
                  <a:pt x="1069" y="4132"/>
                  <a:pt x="0" y="5455"/>
                  <a:pt x="0" y="7024"/>
                </a:cubicBezTo>
                <a:cubicBezTo>
                  <a:pt x="0" y="7137"/>
                  <a:pt x="91" y="7228"/>
                  <a:pt x="204" y="7228"/>
                </a:cubicBezTo>
                <a:cubicBezTo>
                  <a:pt x="316" y="7228"/>
                  <a:pt x="408" y="7137"/>
                  <a:pt x="408" y="7024"/>
                </a:cubicBezTo>
                <a:cubicBezTo>
                  <a:pt x="408" y="5374"/>
                  <a:pt x="1750" y="4032"/>
                  <a:pt x="3400" y="4032"/>
                </a:cubicBezTo>
                <a:cubicBezTo>
                  <a:pt x="3843" y="4032"/>
                  <a:pt x="4264" y="4129"/>
                  <a:pt x="4641" y="4303"/>
                </a:cubicBezTo>
                <a:cubicBezTo>
                  <a:pt x="4718" y="4184"/>
                  <a:pt x="4804" y="4075"/>
                  <a:pt x="4900" y="3974"/>
                </a:cubicBezTo>
                <a:close/>
                <a:moveTo>
                  <a:pt x="1833" y="1975"/>
                </a:moveTo>
                <a:cubicBezTo>
                  <a:pt x="1833" y="1110"/>
                  <a:pt x="2537" y="408"/>
                  <a:pt x="3400" y="408"/>
                </a:cubicBezTo>
                <a:cubicBezTo>
                  <a:pt x="4264" y="408"/>
                  <a:pt x="4968" y="1111"/>
                  <a:pt x="4968" y="1975"/>
                </a:cubicBezTo>
                <a:cubicBezTo>
                  <a:pt x="4968" y="2840"/>
                  <a:pt x="4264" y="3543"/>
                  <a:pt x="3400" y="3543"/>
                </a:cubicBezTo>
                <a:cubicBezTo>
                  <a:pt x="2536" y="3543"/>
                  <a:pt x="1833" y="2839"/>
                  <a:pt x="1833" y="1975"/>
                </a:cubicBezTo>
                <a:close/>
                <a:moveTo>
                  <a:pt x="6113" y="7362"/>
                </a:moveTo>
                <a:cubicBezTo>
                  <a:pt x="6037" y="7362"/>
                  <a:pt x="5960" y="7342"/>
                  <a:pt x="5891" y="7302"/>
                </a:cubicBezTo>
                <a:cubicBezTo>
                  <a:pt x="5789" y="7243"/>
                  <a:pt x="5716" y="7148"/>
                  <a:pt x="5685" y="7034"/>
                </a:cubicBezTo>
                <a:cubicBezTo>
                  <a:pt x="5578" y="7019"/>
                  <a:pt x="5474" y="6990"/>
                  <a:pt x="5374" y="6952"/>
                </a:cubicBezTo>
                <a:cubicBezTo>
                  <a:pt x="5202" y="7123"/>
                  <a:pt x="4921" y="7123"/>
                  <a:pt x="4750" y="6950"/>
                </a:cubicBezTo>
                <a:lnTo>
                  <a:pt x="4589" y="6789"/>
                </a:lnTo>
                <a:cubicBezTo>
                  <a:pt x="4417" y="6617"/>
                  <a:pt x="4417" y="6338"/>
                  <a:pt x="4588" y="6165"/>
                </a:cubicBezTo>
                <a:cubicBezTo>
                  <a:pt x="4548" y="6065"/>
                  <a:pt x="4520" y="5960"/>
                  <a:pt x="4505" y="5854"/>
                </a:cubicBezTo>
                <a:cubicBezTo>
                  <a:pt x="4391" y="5823"/>
                  <a:pt x="4298" y="5750"/>
                  <a:pt x="4238" y="5648"/>
                </a:cubicBezTo>
                <a:cubicBezTo>
                  <a:pt x="4179" y="5545"/>
                  <a:pt x="4163" y="5427"/>
                  <a:pt x="4193" y="5313"/>
                </a:cubicBezTo>
                <a:lnTo>
                  <a:pt x="4252" y="5093"/>
                </a:lnTo>
                <a:cubicBezTo>
                  <a:pt x="4281" y="4979"/>
                  <a:pt x="4355" y="4884"/>
                  <a:pt x="4458" y="4825"/>
                </a:cubicBezTo>
                <a:cubicBezTo>
                  <a:pt x="4560" y="4767"/>
                  <a:pt x="4678" y="4750"/>
                  <a:pt x="4792" y="4780"/>
                </a:cubicBezTo>
                <a:cubicBezTo>
                  <a:pt x="4825" y="4738"/>
                  <a:pt x="4862" y="4697"/>
                  <a:pt x="4899" y="4659"/>
                </a:cubicBezTo>
                <a:cubicBezTo>
                  <a:pt x="4937" y="4622"/>
                  <a:pt x="4978" y="4585"/>
                  <a:pt x="5020" y="4552"/>
                </a:cubicBezTo>
                <a:cubicBezTo>
                  <a:pt x="4959" y="4317"/>
                  <a:pt x="5099" y="4075"/>
                  <a:pt x="5333" y="4011"/>
                </a:cubicBezTo>
                <a:lnTo>
                  <a:pt x="5553" y="3953"/>
                </a:lnTo>
                <a:cubicBezTo>
                  <a:pt x="5788" y="3890"/>
                  <a:pt x="6030" y="4029"/>
                  <a:pt x="6094" y="4264"/>
                </a:cubicBezTo>
                <a:cubicBezTo>
                  <a:pt x="6202" y="4279"/>
                  <a:pt x="6305" y="4308"/>
                  <a:pt x="6405" y="4346"/>
                </a:cubicBezTo>
                <a:cubicBezTo>
                  <a:pt x="6578" y="4175"/>
                  <a:pt x="6858" y="4175"/>
                  <a:pt x="7029" y="4348"/>
                </a:cubicBezTo>
                <a:lnTo>
                  <a:pt x="7190" y="4509"/>
                </a:lnTo>
                <a:cubicBezTo>
                  <a:pt x="7363" y="4681"/>
                  <a:pt x="7363" y="4960"/>
                  <a:pt x="7192" y="5133"/>
                </a:cubicBezTo>
                <a:cubicBezTo>
                  <a:pt x="7232" y="5233"/>
                  <a:pt x="7259" y="5338"/>
                  <a:pt x="7274" y="5444"/>
                </a:cubicBezTo>
                <a:cubicBezTo>
                  <a:pt x="7388" y="5475"/>
                  <a:pt x="7482" y="5548"/>
                  <a:pt x="7542" y="5650"/>
                </a:cubicBezTo>
                <a:cubicBezTo>
                  <a:pt x="7600" y="5753"/>
                  <a:pt x="7617" y="5871"/>
                  <a:pt x="7587" y="5985"/>
                </a:cubicBezTo>
                <a:lnTo>
                  <a:pt x="7528" y="6205"/>
                </a:lnTo>
                <a:cubicBezTo>
                  <a:pt x="7465" y="6440"/>
                  <a:pt x="7223" y="6580"/>
                  <a:pt x="6988" y="6518"/>
                </a:cubicBezTo>
                <a:cubicBezTo>
                  <a:pt x="6954" y="6560"/>
                  <a:pt x="6918" y="6600"/>
                  <a:pt x="6880" y="6639"/>
                </a:cubicBezTo>
                <a:cubicBezTo>
                  <a:pt x="6843" y="6678"/>
                  <a:pt x="6802" y="6713"/>
                  <a:pt x="6759" y="6746"/>
                </a:cubicBezTo>
                <a:cubicBezTo>
                  <a:pt x="6789" y="6860"/>
                  <a:pt x="6773" y="6978"/>
                  <a:pt x="6714" y="7080"/>
                </a:cubicBezTo>
                <a:cubicBezTo>
                  <a:pt x="6655" y="7183"/>
                  <a:pt x="6559" y="7257"/>
                  <a:pt x="6447" y="7287"/>
                </a:cubicBezTo>
                <a:lnTo>
                  <a:pt x="6227" y="7345"/>
                </a:lnTo>
                <a:cubicBezTo>
                  <a:pt x="6189" y="7357"/>
                  <a:pt x="6150" y="7362"/>
                  <a:pt x="6113" y="7362"/>
                </a:cubicBezTo>
                <a:close/>
                <a:moveTo>
                  <a:pt x="5314" y="6632"/>
                </a:moveTo>
                <a:lnTo>
                  <a:pt x="5402" y="6673"/>
                </a:lnTo>
                <a:cubicBezTo>
                  <a:pt x="5528" y="6733"/>
                  <a:pt x="5662" y="6769"/>
                  <a:pt x="5803" y="6779"/>
                </a:cubicBezTo>
                <a:lnTo>
                  <a:pt x="5899" y="6787"/>
                </a:lnTo>
                <a:lnTo>
                  <a:pt x="5922" y="6880"/>
                </a:lnTo>
                <a:cubicBezTo>
                  <a:pt x="5927" y="6900"/>
                  <a:pt x="5933" y="6923"/>
                  <a:pt x="5939" y="6945"/>
                </a:cubicBezTo>
                <a:lnTo>
                  <a:pt x="5944" y="6964"/>
                </a:lnTo>
                <a:cubicBezTo>
                  <a:pt x="5957" y="7009"/>
                  <a:pt x="5985" y="7047"/>
                  <a:pt x="6027" y="7070"/>
                </a:cubicBezTo>
                <a:cubicBezTo>
                  <a:pt x="6068" y="7094"/>
                  <a:pt x="6114" y="7100"/>
                  <a:pt x="6159" y="7088"/>
                </a:cubicBezTo>
                <a:lnTo>
                  <a:pt x="6379" y="7029"/>
                </a:lnTo>
                <a:cubicBezTo>
                  <a:pt x="6424" y="7017"/>
                  <a:pt x="6462" y="6988"/>
                  <a:pt x="6485" y="6946"/>
                </a:cubicBezTo>
                <a:cubicBezTo>
                  <a:pt x="6509" y="6905"/>
                  <a:pt x="6515" y="6859"/>
                  <a:pt x="6503" y="6814"/>
                </a:cubicBezTo>
                <a:lnTo>
                  <a:pt x="6498" y="6796"/>
                </a:lnTo>
                <a:cubicBezTo>
                  <a:pt x="6492" y="6774"/>
                  <a:pt x="6485" y="6751"/>
                  <a:pt x="6480" y="6731"/>
                </a:cubicBezTo>
                <a:lnTo>
                  <a:pt x="6453" y="6639"/>
                </a:lnTo>
                <a:lnTo>
                  <a:pt x="6533" y="6584"/>
                </a:lnTo>
                <a:cubicBezTo>
                  <a:pt x="6590" y="6544"/>
                  <a:pt x="6645" y="6499"/>
                  <a:pt x="6693" y="6451"/>
                </a:cubicBezTo>
                <a:cubicBezTo>
                  <a:pt x="6741" y="6403"/>
                  <a:pt x="6787" y="6349"/>
                  <a:pt x="6825" y="6292"/>
                </a:cubicBezTo>
                <a:lnTo>
                  <a:pt x="6880" y="6212"/>
                </a:lnTo>
                <a:lnTo>
                  <a:pt x="6973" y="6239"/>
                </a:lnTo>
                <a:cubicBezTo>
                  <a:pt x="6993" y="6245"/>
                  <a:pt x="7014" y="6250"/>
                  <a:pt x="7037" y="6257"/>
                </a:cubicBezTo>
                <a:lnTo>
                  <a:pt x="7057" y="6262"/>
                </a:lnTo>
                <a:cubicBezTo>
                  <a:pt x="7150" y="6287"/>
                  <a:pt x="7247" y="6232"/>
                  <a:pt x="7272" y="6138"/>
                </a:cubicBezTo>
                <a:lnTo>
                  <a:pt x="7330" y="5918"/>
                </a:lnTo>
                <a:cubicBezTo>
                  <a:pt x="7343" y="5873"/>
                  <a:pt x="7337" y="5825"/>
                  <a:pt x="7313" y="5785"/>
                </a:cubicBezTo>
                <a:cubicBezTo>
                  <a:pt x="7289" y="5744"/>
                  <a:pt x="7252" y="5715"/>
                  <a:pt x="7207" y="5703"/>
                </a:cubicBezTo>
                <a:lnTo>
                  <a:pt x="7188" y="5698"/>
                </a:lnTo>
                <a:cubicBezTo>
                  <a:pt x="7165" y="5692"/>
                  <a:pt x="7143" y="5685"/>
                  <a:pt x="7123" y="5680"/>
                </a:cubicBezTo>
                <a:lnTo>
                  <a:pt x="7029" y="5658"/>
                </a:lnTo>
                <a:lnTo>
                  <a:pt x="7022" y="5562"/>
                </a:lnTo>
                <a:cubicBezTo>
                  <a:pt x="7010" y="5421"/>
                  <a:pt x="6975" y="5286"/>
                  <a:pt x="6915" y="5160"/>
                </a:cubicBezTo>
                <a:lnTo>
                  <a:pt x="6874" y="5073"/>
                </a:lnTo>
                <a:lnTo>
                  <a:pt x="6944" y="5007"/>
                </a:lnTo>
                <a:cubicBezTo>
                  <a:pt x="6959" y="4991"/>
                  <a:pt x="6975" y="4977"/>
                  <a:pt x="6992" y="4960"/>
                </a:cubicBezTo>
                <a:lnTo>
                  <a:pt x="7005" y="4946"/>
                </a:lnTo>
                <a:cubicBezTo>
                  <a:pt x="7074" y="4878"/>
                  <a:pt x="7074" y="4766"/>
                  <a:pt x="7005" y="4699"/>
                </a:cubicBezTo>
                <a:lnTo>
                  <a:pt x="6844" y="4538"/>
                </a:lnTo>
                <a:cubicBezTo>
                  <a:pt x="6775" y="4469"/>
                  <a:pt x="6664" y="4469"/>
                  <a:pt x="6597" y="4538"/>
                </a:cubicBezTo>
                <a:lnTo>
                  <a:pt x="6583" y="4552"/>
                </a:lnTo>
                <a:lnTo>
                  <a:pt x="6535" y="4599"/>
                </a:lnTo>
                <a:lnTo>
                  <a:pt x="6469" y="4669"/>
                </a:lnTo>
                <a:lnTo>
                  <a:pt x="6382" y="4628"/>
                </a:lnTo>
                <a:cubicBezTo>
                  <a:pt x="6255" y="4568"/>
                  <a:pt x="6120" y="4532"/>
                  <a:pt x="5980" y="4522"/>
                </a:cubicBezTo>
                <a:lnTo>
                  <a:pt x="5884" y="4514"/>
                </a:lnTo>
                <a:lnTo>
                  <a:pt x="5862" y="4420"/>
                </a:lnTo>
                <a:cubicBezTo>
                  <a:pt x="5857" y="4400"/>
                  <a:pt x="5850" y="4379"/>
                  <a:pt x="5845" y="4357"/>
                </a:cubicBezTo>
                <a:lnTo>
                  <a:pt x="5840" y="4338"/>
                </a:lnTo>
                <a:cubicBezTo>
                  <a:pt x="5815" y="4244"/>
                  <a:pt x="5719" y="4189"/>
                  <a:pt x="5625" y="4214"/>
                </a:cubicBezTo>
                <a:lnTo>
                  <a:pt x="5405" y="4273"/>
                </a:lnTo>
                <a:cubicBezTo>
                  <a:pt x="5360" y="4285"/>
                  <a:pt x="5323" y="4314"/>
                  <a:pt x="5299" y="4355"/>
                </a:cubicBezTo>
                <a:cubicBezTo>
                  <a:pt x="5275" y="4397"/>
                  <a:pt x="5269" y="4443"/>
                  <a:pt x="5282" y="4488"/>
                </a:cubicBezTo>
                <a:lnTo>
                  <a:pt x="5287" y="4507"/>
                </a:lnTo>
                <a:cubicBezTo>
                  <a:pt x="5293" y="4529"/>
                  <a:pt x="5298" y="4550"/>
                  <a:pt x="5304" y="4570"/>
                </a:cubicBezTo>
                <a:lnTo>
                  <a:pt x="5332" y="4663"/>
                </a:lnTo>
                <a:lnTo>
                  <a:pt x="5252" y="4718"/>
                </a:lnTo>
                <a:cubicBezTo>
                  <a:pt x="5194" y="4758"/>
                  <a:pt x="5139" y="4803"/>
                  <a:pt x="5092" y="4850"/>
                </a:cubicBezTo>
                <a:cubicBezTo>
                  <a:pt x="5043" y="4899"/>
                  <a:pt x="4998" y="4953"/>
                  <a:pt x="4959" y="5010"/>
                </a:cubicBezTo>
                <a:lnTo>
                  <a:pt x="4904" y="5090"/>
                </a:lnTo>
                <a:lnTo>
                  <a:pt x="4812" y="5063"/>
                </a:lnTo>
                <a:cubicBezTo>
                  <a:pt x="4792" y="5057"/>
                  <a:pt x="4770" y="5052"/>
                  <a:pt x="4748" y="5045"/>
                </a:cubicBezTo>
                <a:lnTo>
                  <a:pt x="4729" y="5040"/>
                </a:lnTo>
                <a:cubicBezTo>
                  <a:pt x="4684" y="5028"/>
                  <a:pt x="4637" y="5034"/>
                  <a:pt x="4597" y="5058"/>
                </a:cubicBezTo>
                <a:cubicBezTo>
                  <a:pt x="4555" y="5082"/>
                  <a:pt x="4527" y="5119"/>
                  <a:pt x="4514" y="5164"/>
                </a:cubicBezTo>
                <a:lnTo>
                  <a:pt x="4455" y="5384"/>
                </a:lnTo>
                <a:cubicBezTo>
                  <a:pt x="4443" y="5429"/>
                  <a:pt x="4449" y="5477"/>
                  <a:pt x="4473" y="5517"/>
                </a:cubicBezTo>
                <a:cubicBezTo>
                  <a:pt x="4497" y="5557"/>
                  <a:pt x="4534" y="5587"/>
                  <a:pt x="4579" y="5599"/>
                </a:cubicBezTo>
                <a:lnTo>
                  <a:pt x="4598" y="5604"/>
                </a:lnTo>
                <a:cubicBezTo>
                  <a:pt x="4620" y="5610"/>
                  <a:pt x="4643" y="5617"/>
                  <a:pt x="4663" y="5622"/>
                </a:cubicBezTo>
                <a:lnTo>
                  <a:pt x="4757" y="5644"/>
                </a:lnTo>
                <a:lnTo>
                  <a:pt x="4764" y="5740"/>
                </a:lnTo>
                <a:cubicBezTo>
                  <a:pt x="4775" y="5880"/>
                  <a:pt x="4810" y="6015"/>
                  <a:pt x="4870" y="6142"/>
                </a:cubicBezTo>
                <a:lnTo>
                  <a:pt x="4912" y="6229"/>
                </a:lnTo>
                <a:lnTo>
                  <a:pt x="4842" y="6295"/>
                </a:lnTo>
                <a:cubicBezTo>
                  <a:pt x="4827" y="6310"/>
                  <a:pt x="4810" y="6325"/>
                  <a:pt x="4794" y="6342"/>
                </a:cubicBezTo>
                <a:lnTo>
                  <a:pt x="4780" y="6355"/>
                </a:lnTo>
                <a:cubicBezTo>
                  <a:pt x="4712" y="6424"/>
                  <a:pt x="4712" y="6535"/>
                  <a:pt x="4780" y="6603"/>
                </a:cubicBezTo>
                <a:lnTo>
                  <a:pt x="4942" y="6764"/>
                </a:lnTo>
                <a:cubicBezTo>
                  <a:pt x="5010" y="6833"/>
                  <a:pt x="5122" y="6833"/>
                  <a:pt x="5189" y="6764"/>
                </a:cubicBezTo>
                <a:lnTo>
                  <a:pt x="5203" y="6750"/>
                </a:lnTo>
                <a:cubicBezTo>
                  <a:pt x="5219" y="6734"/>
                  <a:pt x="5235" y="6719"/>
                  <a:pt x="5249" y="6703"/>
                </a:cubicBezTo>
                <a:lnTo>
                  <a:pt x="5314" y="6632"/>
                </a:lnTo>
                <a:close/>
                <a:moveTo>
                  <a:pt x="5890" y="6453"/>
                </a:moveTo>
                <a:cubicBezTo>
                  <a:pt x="5684" y="6453"/>
                  <a:pt x="5479" y="6374"/>
                  <a:pt x="5323" y="6218"/>
                </a:cubicBezTo>
                <a:cubicBezTo>
                  <a:pt x="5009" y="5904"/>
                  <a:pt x="5009" y="5395"/>
                  <a:pt x="5323" y="5082"/>
                </a:cubicBezTo>
                <a:cubicBezTo>
                  <a:pt x="5637" y="4768"/>
                  <a:pt x="6145" y="4768"/>
                  <a:pt x="6459" y="5082"/>
                </a:cubicBezTo>
                <a:cubicBezTo>
                  <a:pt x="6773" y="5395"/>
                  <a:pt x="6773" y="5904"/>
                  <a:pt x="6459" y="6218"/>
                </a:cubicBezTo>
                <a:cubicBezTo>
                  <a:pt x="6302" y="6374"/>
                  <a:pt x="6095" y="6453"/>
                  <a:pt x="5890" y="6453"/>
                </a:cubicBezTo>
                <a:close/>
                <a:moveTo>
                  <a:pt x="5890" y="5114"/>
                </a:moveTo>
                <a:cubicBezTo>
                  <a:pt x="5753" y="5114"/>
                  <a:pt x="5615" y="5167"/>
                  <a:pt x="5510" y="5272"/>
                </a:cubicBezTo>
                <a:cubicBezTo>
                  <a:pt x="5302" y="5480"/>
                  <a:pt x="5302" y="5822"/>
                  <a:pt x="5510" y="6030"/>
                </a:cubicBezTo>
                <a:cubicBezTo>
                  <a:pt x="5719" y="6239"/>
                  <a:pt x="6060" y="6239"/>
                  <a:pt x="6269" y="6030"/>
                </a:cubicBezTo>
                <a:cubicBezTo>
                  <a:pt x="6478" y="5822"/>
                  <a:pt x="6478" y="5480"/>
                  <a:pt x="6269" y="5272"/>
                </a:cubicBezTo>
                <a:cubicBezTo>
                  <a:pt x="6165" y="5167"/>
                  <a:pt x="6028" y="5114"/>
                  <a:pt x="5890" y="5114"/>
                </a:cubicBezTo>
                <a:close/>
              </a:path>
            </a:pathLst>
          </a:custGeom>
          <a:solidFill>
            <a:schemeClr val="accent2"/>
          </a:solidFill>
          <a:ln>
            <a:noFill/>
          </a:ln>
        </p:spPr>
      </p:sp>
      <p:sp>
        <p:nvSpPr>
          <p:cNvPr id="4" name="矩形 3"/>
          <p:cNvSpPr/>
          <p:nvPr/>
        </p:nvSpPr>
        <p:spPr>
          <a:xfrm>
            <a:off x="208915" y="2437130"/>
            <a:ext cx="3957955" cy="1579880"/>
          </a:xfrm>
          <a:prstGeom prst="rect">
            <a:avLst/>
          </a:prstGeom>
        </p:spPr>
        <p:txBody>
          <a:bodyPr wrap="square">
            <a:noAutofit/>
          </a:bodyPr>
          <a:p>
            <a:pPr>
              <a:lnSpc>
                <a:spcPct val="150000"/>
              </a:lnSpc>
            </a:pPr>
            <a:r>
              <a:rPr lang="en-US"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rPr>
              <a:t>   Huang Hao</a:t>
            </a:r>
            <a:endParaRPr lang="en-US"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Getting through the code framework</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Concurrency control</a:t>
            </a:r>
            <a:r>
              <a:rPr lang="en-US" altLang="zh-CN" sz="1400" dirty="0">
                <a:solidFill>
                  <a:srgbClr val="000000"/>
                </a:solidFill>
                <a:latin typeface="思源黑体 CN Medium" panose="020B0600000000000000" pitchFamily="34" charset="-122"/>
                <a:ea typeface="思源黑体 CN Medium" panose="020B0600000000000000" pitchFamily="34" charset="-122"/>
              </a:rPr>
              <a:t> &amp; </a:t>
            </a:r>
            <a:r>
              <a:rPr lang="zh-CN" altLang="en-US" sz="1400" dirty="0">
                <a:solidFill>
                  <a:srgbClr val="000000"/>
                </a:solidFill>
                <a:latin typeface="思源黑体 CN Medium" panose="020B0600000000000000" pitchFamily="34" charset="-122"/>
                <a:ea typeface="思源黑体 CN Medium" panose="020B0600000000000000" pitchFamily="34" charset="-122"/>
              </a:rPr>
              <a:t>RTT visualization</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r>
              <a:rPr lang="en-US" altLang="zh-CN" sz="1400" dirty="0">
                <a:solidFill>
                  <a:srgbClr val="000000"/>
                </a:solidFill>
                <a:latin typeface="思源黑体 CN Medium" panose="020B0600000000000000" pitchFamily="34" charset="-122"/>
                <a:ea typeface="思源黑体 CN Medium" panose="020B0600000000000000" pitchFamily="34" charset="-122"/>
                <a:sym typeface="+mn-ea"/>
              </a:rPr>
              <a:t>Windows &amp; Linux testing</a:t>
            </a:r>
            <a:endParaRPr lang="en-US" altLang="zh-CN" sz="1400" dirty="0">
              <a:solidFill>
                <a:srgbClr val="000000"/>
              </a:solidFill>
              <a:latin typeface="思源黑体 CN Medium" panose="020B0600000000000000" pitchFamily="34" charset="-122"/>
              <a:ea typeface="思源黑体 CN Medium" panose="020B0600000000000000" pitchFamily="34" charset="-122"/>
              <a:sym typeface="+mn-ea"/>
            </a:endParaRPr>
          </a:p>
          <a:p>
            <a:pPr>
              <a:lnSpc>
                <a:spcPct val="150000"/>
              </a:lnSpc>
            </a:pP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a:lnSpc>
                <a:spcPct val="150000"/>
              </a:lnSpc>
            </a:pP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p:txBody>
      </p:sp>
      <p:cxnSp>
        <p:nvCxnSpPr>
          <p:cNvPr id="5" name="直接连接符 4"/>
          <p:cNvCxnSpPr/>
          <p:nvPr>
            <p:custDataLst>
              <p:tags r:id="rId26"/>
            </p:custDataLst>
          </p:nvPr>
        </p:nvCxnSpPr>
        <p:spPr>
          <a:xfrm>
            <a:off x="646780" y="4194213"/>
            <a:ext cx="10548620" cy="2540"/>
          </a:xfrm>
          <a:prstGeom prst="line">
            <a:avLst/>
          </a:prstGeom>
          <a:ln>
            <a:solidFill>
              <a:schemeClr val="dk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375150" y="2482850"/>
            <a:ext cx="2919095" cy="1438910"/>
          </a:xfrm>
          <a:prstGeom prst="rect">
            <a:avLst/>
          </a:prstGeom>
        </p:spPr>
        <p:txBody>
          <a:bodyPr wrap="square">
            <a:noAutofit/>
          </a:bodyPr>
          <a:p>
            <a:pPr>
              <a:lnSpc>
                <a:spcPct val="150000"/>
              </a:lnSpc>
            </a:pPr>
            <a:r>
              <a:rPr lang="en-US" altLang="zh-CN"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rPr>
              <a:t>Meng Yu</a:t>
            </a:r>
            <a:endParaRPr lang="en-US" altLang="zh-CN"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Checksum calculation </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ICMP packet management</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Customize user input</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p:txBody>
      </p:sp>
      <p:sp>
        <p:nvSpPr>
          <p:cNvPr id="7" name="iconfont-11157-5276537"/>
          <p:cNvSpPr>
            <a:spLocks noChangeAspect="1"/>
          </p:cNvSpPr>
          <p:nvPr>
            <p:custDataLst>
              <p:tags r:id="rId27"/>
            </p:custDataLst>
          </p:nvPr>
        </p:nvSpPr>
        <p:spPr bwMode="auto">
          <a:xfrm>
            <a:off x="4482815" y="2155508"/>
            <a:ext cx="365413" cy="353319"/>
          </a:xfrm>
          <a:custGeom>
            <a:avLst/>
            <a:gdLst>
              <a:gd name="T0" fmla="*/ 4468 w 7617"/>
              <a:gd name="T1" fmla="*/ 3634 h 7362"/>
              <a:gd name="T2" fmla="*/ 5375 w 7617"/>
              <a:gd name="T3" fmla="*/ 1975 h 7362"/>
              <a:gd name="T4" fmla="*/ 2518 w 7617"/>
              <a:gd name="T5" fmla="*/ 3741 h 7362"/>
              <a:gd name="T6" fmla="*/ 408 w 7617"/>
              <a:gd name="T7" fmla="*/ 7024 h 7362"/>
              <a:gd name="T8" fmla="*/ 4900 w 7617"/>
              <a:gd name="T9" fmla="*/ 3974 h 7362"/>
              <a:gd name="T10" fmla="*/ 4968 w 7617"/>
              <a:gd name="T11" fmla="*/ 1975 h 7362"/>
              <a:gd name="T12" fmla="*/ 6113 w 7617"/>
              <a:gd name="T13" fmla="*/ 7362 h 7362"/>
              <a:gd name="T14" fmla="*/ 5374 w 7617"/>
              <a:gd name="T15" fmla="*/ 6952 h 7362"/>
              <a:gd name="T16" fmla="*/ 4588 w 7617"/>
              <a:gd name="T17" fmla="*/ 6165 h 7362"/>
              <a:gd name="T18" fmla="*/ 4193 w 7617"/>
              <a:gd name="T19" fmla="*/ 5313 h 7362"/>
              <a:gd name="T20" fmla="*/ 4792 w 7617"/>
              <a:gd name="T21" fmla="*/ 4780 h 7362"/>
              <a:gd name="T22" fmla="*/ 5333 w 7617"/>
              <a:gd name="T23" fmla="*/ 4011 h 7362"/>
              <a:gd name="T24" fmla="*/ 6405 w 7617"/>
              <a:gd name="T25" fmla="*/ 4346 h 7362"/>
              <a:gd name="T26" fmla="*/ 7192 w 7617"/>
              <a:gd name="T27" fmla="*/ 5133 h 7362"/>
              <a:gd name="T28" fmla="*/ 7587 w 7617"/>
              <a:gd name="T29" fmla="*/ 5985 h 7362"/>
              <a:gd name="T30" fmla="*/ 6880 w 7617"/>
              <a:gd name="T31" fmla="*/ 6639 h 7362"/>
              <a:gd name="T32" fmla="*/ 6447 w 7617"/>
              <a:gd name="T33" fmla="*/ 7287 h 7362"/>
              <a:gd name="T34" fmla="*/ 5314 w 7617"/>
              <a:gd name="T35" fmla="*/ 6632 h 7362"/>
              <a:gd name="T36" fmla="*/ 5899 w 7617"/>
              <a:gd name="T37" fmla="*/ 6787 h 7362"/>
              <a:gd name="T38" fmla="*/ 5944 w 7617"/>
              <a:gd name="T39" fmla="*/ 6964 h 7362"/>
              <a:gd name="T40" fmla="*/ 6379 w 7617"/>
              <a:gd name="T41" fmla="*/ 7029 h 7362"/>
              <a:gd name="T42" fmla="*/ 6498 w 7617"/>
              <a:gd name="T43" fmla="*/ 6796 h 7362"/>
              <a:gd name="T44" fmla="*/ 6533 w 7617"/>
              <a:gd name="T45" fmla="*/ 6584 h 7362"/>
              <a:gd name="T46" fmla="*/ 6880 w 7617"/>
              <a:gd name="T47" fmla="*/ 6212 h 7362"/>
              <a:gd name="T48" fmla="*/ 7057 w 7617"/>
              <a:gd name="T49" fmla="*/ 6262 h 7362"/>
              <a:gd name="T50" fmla="*/ 7313 w 7617"/>
              <a:gd name="T51" fmla="*/ 5785 h 7362"/>
              <a:gd name="T52" fmla="*/ 7123 w 7617"/>
              <a:gd name="T53" fmla="*/ 5680 h 7362"/>
              <a:gd name="T54" fmla="*/ 6915 w 7617"/>
              <a:gd name="T55" fmla="*/ 5160 h 7362"/>
              <a:gd name="T56" fmla="*/ 6992 w 7617"/>
              <a:gd name="T57" fmla="*/ 4960 h 7362"/>
              <a:gd name="T58" fmla="*/ 6844 w 7617"/>
              <a:gd name="T59" fmla="*/ 4538 h 7362"/>
              <a:gd name="T60" fmla="*/ 6535 w 7617"/>
              <a:gd name="T61" fmla="*/ 4599 h 7362"/>
              <a:gd name="T62" fmla="*/ 5980 w 7617"/>
              <a:gd name="T63" fmla="*/ 4522 h 7362"/>
              <a:gd name="T64" fmla="*/ 5845 w 7617"/>
              <a:gd name="T65" fmla="*/ 4357 h 7362"/>
              <a:gd name="T66" fmla="*/ 5405 w 7617"/>
              <a:gd name="T67" fmla="*/ 4273 h 7362"/>
              <a:gd name="T68" fmla="*/ 5287 w 7617"/>
              <a:gd name="T69" fmla="*/ 4507 h 7362"/>
              <a:gd name="T70" fmla="*/ 5252 w 7617"/>
              <a:gd name="T71" fmla="*/ 4718 h 7362"/>
              <a:gd name="T72" fmla="*/ 4904 w 7617"/>
              <a:gd name="T73" fmla="*/ 5090 h 7362"/>
              <a:gd name="T74" fmla="*/ 4729 w 7617"/>
              <a:gd name="T75" fmla="*/ 5040 h 7362"/>
              <a:gd name="T76" fmla="*/ 4455 w 7617"/>
              <a:gd name="T77" fmla="*/ 5384 h 7362"/>
              <a:gd name="T78" fmla="*/ 4598 w 7617"/>
              <a:gd name="T79" fmla="*/ 5604 h 7362"/>
              <a:gd name="T80" fmla="*/ 4764 w 7617"/>
              <a:gd name="T81" fmla="*/ 5740 h 7362"/>
              <a:gd name="T82" fmla="*/ 4842 w 7617"/>
              <a:gd name="T83" fmla="*/ 6295 h 7362"/>
              <a:gd name="T84" fmla="*/ 4780 w 7617"/>
              <a:gd name="T85" fmla="*/ 6603 h 7362"/>
              <a:gd name="T86" fmla="*/ 5203 w 7617"/>
              <a:gd name="T87" fmla="*/ 6750 h 7362"/>
              <a:gd name="T88" fmla="*/ 5890 w 7617"/>
              <a:gd name="T89" fmla="*/ 6453 h 7362"/>
              <a:gd name="T90" fmla="*/ 6459 w 7617"/>
              <a:gd name="T91" fmla="*/ 5082 h 7362"/>
              <a:gd name="T92" fmla="*/ 5890 w 7617"/>
              <a:gd name="T93" fmla="*/ 5114 h 7362"/>
              <a:gd name="T94" fmla="*/ 6269 w 7617"/>
              <a:gd name="T95" fmla="*/ 6030 h 7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617" h="7362">
                <a:moveTo>
                  <a:pt x="4900" y="3974"/>
                </a:moveTo>
                <a:cubicBezTo>
                  <a:pt x="4704" y="3877"/>
                  <a:pt x="4498" y="3798"/>
                  <a:pt x="4283" y="3740"/>
                </a:cubicBezTo>
                <a:cubicBezTo>
                  <a:pt x="4347" y="3708"/>
                  <a:pt x="4410" y="3676"/>
                  <a:pt x="4468" y="3634"/>
                </a:cubicBezTo>
                <a:cubicBezTo>
                  <a:pt x="4563" y="3565"/>
                  <a:pt x="4752" y="3400"/>
                  <a:pt x="4825" y="3330"/>
                </a:cubicBezTo>
                <a:cubicBezTo>
                  <a:pt x="4884" y="3274"/>
                  <a:pt x="4998" y="3134"/>
                  <a:pt x="4998" y="3134"/>
                </a:cubicBezTo>
                <a:cubicBezTo>
                  <a:pt x="5235" y="2808"/>
                  <a:pt x="5375" y="2408"/>
                  <a:pt x="5375" y="1975"/>
                </a:cubicBezTo>
                <a:cubicBezTo>
                  <a:pt x="5375" y="931"/>
                  <a:pt x="4558" y="0"/>
                  <a:pt x="3400" y="0"/>
                </a:cubicBezTo>
                <a:cubicBezTo>
                  <a:pt x="2311" y="0"/>
                  <a:pt x="1425" y="886"/>
                  <a:pt x="1425" y="1975"/>
                </a:cubicBezTo>
                <a:cubicBezTo>
                  <a:pt x="1425" y="2746"/>
                  <a:pt x="1870" y="3416"/>
                  <a:pt x="2518" y="3741"/>
                </a:cubicBezTo>
                <a:cubicBezTo>
                  <a:pt x="1069" y="4132"/>
                  <a:pt x="0" y="5455"/>
                  <a:pt x="0" y="7024"/>
                </a:cubicBezTo>
                <a:cubicBezTo>
                  <a:pt x="0" y="7137"/>
                  <a:pt x="91" y="7228"/>
                  <a:pt x="204" y="7228"/>
                </a:cubicBezTo>
                <a:cubicBezTo>
                  <a:pt x="316" y="7228"/>
                  <a:pt x="408" y="7137"/>
                  <a:pt x="408" y="7024"/>
                </a:cubicBezTo>
                <a:cubicBezTo>
                  <a:pt x="408" y="5374"/>
                  <a:pt x="1750" y="4032"/>
                  <a:pt x="3400" y="4032"/>
                </a:cubicBezTo>
                <a:cubicBezTo>
                  <a:pt x="3843" y="4032"/>
                  <a:pt x="4264" y="4129"/>
                  <a:pt x="4641" y="4303"/>
                </a:cubicBezTo>
                <a:cubicBezTo>
                  <a:pt x="4718" y="4184"/>
                  <a:pt x="4804" y="4075"/>
                  <a:pt x="4900" y="3974"/>
                </a:cubicBezTo>
                <a:close/>
                <a:moveTo>
                  <a:pt x="1833" y="1975"/>
                </a:moveTo>
                <a:cubicBezTo>
                  <a:pt x="1833" y="1110"/>
                  <a:pt x="2537" y="408"/>
                  <a:pt x="3400" y="408"/>
                </a:cubicBezTo>
                <a:cubicBezTo>
                  <a:pt x="4264" y="408"/>
                  <a:pt x="4968" y="1111"/>
                  <a:pt x="4968" y="1975"/>
                </a:cubicBezTo>
                <a:cubicBezTo>
                  <a:pt x="4968" y="2840"/>
                  <a:pt x="4264" y="3543"/>
                  <a:pt x="3400" y="3543"/>
                </a:cubicBezTo>
                <a:cubicBezTo>
                  <a:pt x="2536" y="3543"/>
                  <a:pt x="1833" y="2839"/>
                  <a:pt x="1833" y="1975"/>
                </a:cubicBezTo>
                <a:close/>
                <a:moveTo>
                  <a:pt x="6113" y="7362"/>
                </a:moveTo>
                <a:cubicBezTo>
                  <a:pt x="6037" y="7362"/>
                  <a:pt x="5960" y="7342"/>
                  <a:pt x="5891" y="7302"/>
                </a:cubicBezTo>
                <a:cubicBezTo>
                  <a:pt x="5789" y="7243"/>
                  <a:pt x="5716" y="7148"/>
                  <a:pt x="5685" y="7034"/>
                </a:cubicBezTo>
                <a:cubicBezTo>
                  <a:pt x="5578" y="7019"/>
                  <a:pt x="5474" y="6990"/>
                  <a:pt x="5374" y="6952"/>
                </a:cubicBezTo>
                <a:cubicBezTo>
                  <a:pt x="5202" y="7123"/>
                  <a:pt x="4921" y="7123"/>
                  <a:pt x="4750" y="6950"/>
                </a:cubicBezTo>
                <a:lnTo>
                  <a:pt x="4589" y="6789"/>
                </a:lnTo>
                <a:cubicBezTo>
                  <a:pt x="4417" y="6617"/>
                  <a:pt x="4417" y="6338"/>
                  <a:pt x="4588" y="6165"/>
                </a:cubicBezTo>
                <a:cubicBezTo>
                  <a:pt x="4548" y="6065"/>
                  <a:pt x="4520" y="5960"/>
                  <a:pt x="4505" y="5854"/>
                </a:cubicBezTo>
                <a:cubicBezTo>
                  <a:pt x="4391" y="5823"/>
                  <a:pt x="4298" y="5750"/>
                  <a:pt x="4238" y="5648"/>
                </a:cubicBezTo>
                <a:cubicBezTo>
                  <a:pt x="4179" y="5545"/>
                  <a:pt x="4163" y="5427"/>
                  <a:pt x="4193" y="5313"/>
                </a:cubicBezTo>
                <a:lnTo>
                  <a:pt x="4252" y="5093"/>
                </a:lnTo>
                <a:cubicBezTo>
                  <a:pt x="4281" y="4979"/>
                  <a:pt x="4355" y="4884"/>
                  <a:pt x="4458" y="4825"/>
                </a:cubicBezTo>
                <a:cubicBezTo>
                  <a:pt x="4560" y="4767"/>
                  <a:pt x="4678" y="4750"/>
                  <a:pt x="4792" y="4780"/>
                </a:cubicBezTo>
                <a:cubicBezTo>
                  <a:pt x="4825" y="4738"/>
                  <a:pt x="4862" y="4697"/>
                  <a:pt x="4899" y="4659"/>
                </a:cubicBezTo>
                <a:cubicBezTo>
                  <a:pt x="4937" y="4622"/>
                  <a:pt x="4978" y="4585"/>
                  <a:pt x="5020" y="4552"/>
                </a:cubicBezTo>
                <a:cubicBezTo>
                  <a:pt x="4959" y="4317"/>
                  <a:pt x="5099" y="4075"/>
                  <a:pt x="5333" y="4011"/>
                </a:cubicBezTo>
                <a:lnTo>
                  <a:pt x="5553" y="3953"/>
                </a:lnTo>
                <a:cubicBezTo>
                  <a:pt x="5788" y="3890"/>
                  <a:pt x="6030" y="4029"/>
                  <a:pt x="6094" y="4264"/>
                </a:cubicBezTo>
                <a:cubicBezTo>
                  <a:pt x="6202" y="4279"/>
                  <a:pt x="6305" y="4308"/>
                  <a:pt x="6405" y="4346"/>
                </a:cubicBezTo>
                <a:cubicBezTo>
                  <a:pt x="6578" y="4175"/>
                  <a:pt x="6858" y="4175"/>
                  <a:pt x="7029" y="4348"/>
                </a:cubicBezTo>
                <a:lnTo>
                  <a:pt x="7190" y="4509"/>
                </a:lnTo>
                <a:cubicBezTo>
                  <a:pt x="7363" y="4681"/>
                  <a:pt x="7363" y="4960"/>
                  <a:pt x="7192" y="5133"/>
                </a:cubicBezTo>
                <a:cubicBezTo>
                  <a:pt x="7232" y="5233"/>
                  <a:pt x="7259" y="5338"/>
                  <a:pt x="7274" y="5444"/>
                </a:cubicBezTo>
                <a:cubicBezTo>
                  <a:pt x="7388" y="5475"/>
                  <a:pt x="7482" y="5548"/>
                  <a:pt x="7542" y="5650"/>
                </a:cubicBezTo>
                <a:cubicBezTo>
                  <a:pt x="7600" y="5753"/>
                  <a:pt x="7617" y="5871"/>
                  <a:pt x="7587" y="5985"/>
                </a:cubicBezTo>
                <a:lnTo>
                  <a:pt x="7528" y="6205"/>
                </a:lnTo>
                <a:cubicBezTo>
                  <a:pt x="7465" y="6440"/>
                  <a:pt x="7223" y="6580"/>
                  <a:pt x="6988" y="6518"/>
                </a:cubicBezTo>
                <a:cubicBezTo>
                  <a:pt x="6954" y="6560"/>
                  <a:pt x="6918" y="6600"/>
                  <a:pt x="6880" y="6639"/>
                </a:cubicBezTo>
                <a:cubicBezTo>
                  <a:pt x="6843" y="6678"/>
                  <a:pt x="6802" y="6713"/>
                  <a:pt x="6759" y="6746"/>
                </a:cubicBezTo>
                <a:cubicBezTo>
                  <a:pt x="6789" y="6860"/>
                  <a:pt x="6773" y="6978"/>
                  <a:pt x="6714" y="7080"/>
                </a:cubicBezTo>
                <a:cubicBezTo>
                  <a:pt x="6655" y="7183"/>
                  <a:pt x="6559" y="7257"/>
                  <a:pt x="6447" y="7287"/>
                </a:cubicBezTo>
                <a:lnTo>
                  <a:pt x="6227" y="7345"/>
                </a:lnTo>
                <a:cubicBezTo>
                  <a:pt x="6189" y="7357"/>
                  <a:pt x="6150" y="7362"/>
                  <a:pt x="6113" y="7362"/>
                </a:cubicBezTo>
                <a:close/>
                <a:moveTo>
                  <a:pt x="5314" y="6632"/>
                </a:moveTo>
                <a:lnTo>
                  <a:pt x="5402" y="6673"/>
                </a:lnTo>
                <a:cubicBezTo>
                  <a:pt x="5528" y="6733"/>
                  <a:pt x="5662" y="6769"/>
                  <a:pt x="5803" y="6779"/>
                </a:cubicBezTo>
                <a:lnTo>
                  <a:pt x="5899" y="6787"/>
                </a:lnTo>
                <a:lnTo>
                  <a:pt x="5922" y="6880"/>
                </a:lnTo>
                <a:cubicBezTo>
                  <a:pt x="5927" y="6900"/>
                  <a:pt x="5933" y="6923"/>
                  <a:pt x="5939" y="6945"/>
                </a:cubicBezTo>
                <a:lnTo>
                  <a:pt x="5944" y="6964"/>
                </a:lnTo>
                <a:cubicBezTo>
                  <a:pt x="5957" y="7009"/>
                  <a:pt x="5985" y="7047"/>
                  <a:pt x="6027" y="7070"/>
                </a:cubicBezTo>
                <a:cubicBezTo>
                  <a:pt x="6068" y="7094"/>
                  <a:pt x="6114" y="7100"/>
                  <a:pt x="6159" y="7088"/>
                </a:cubicBezTo>
                <a:lnTo>
                  <a:pt x="6379" y="7029"/>
                </a:lnTo>
                <a:cubicBezTo>
                  <a:pt x="6424" y="7017"/>
                  <a:pt x="6462" y="6988"/>
                  <a:pt x="6485" y="6946"/>
                </a:cubicBezTo>
                <a:cubicBezTo>
                  <a:pt x="6509" y="6905"/>
                  <a:pt x="6515" y="6859"/>
                  <a:pt x="6503" y="6814"/>
                </a:cubicBezTo>
                <a:lnTo>
                  <a:pt x="6498" y="6796"/>
                </a:lnTo>
                <a:cubicBezTo>
                  <a:pt x="6492" y="6774"/>
                  <a:pt x="6485" y="6751"/>
                  <a:pt x="6480" y="6731"/>
                </a:cubicBezTo>
                <a:lnTo>
                  <a:pt x="6453" y="6639"/>
                </a:lnTo>
                <a:lnTo>
                  <a:pt x="6533" y="6584"/>
                </a:lnTo>
                <a:cubicBezTo>
                  <a:pt x="6590" y="6544"/>
                  <a:pt x="6645" y="6499"/>
                  <a:pt x="6693" y="6451"/>
                </a:cubicBezTo>
                <a:cubicBezTo>
                  <a:pt x="6741" y="6403"/>
                  <a:pt x="6787" y="6349"/>
                  <a:pt x="6825" y="6292"/>
                </a:cubicBezTo>
                <a:lnTo>
                  <a:pt x="6880" y="6212"/>
                </a:lnTo>
                <a:lnTo>
                  <a:pt x="6973" y="6239"/>
                </a:lnTo>
                <a:cubicBezTo>
                  <a:pt x="6993" y="6245"/>
                  <a:pt x="7014" y="6250"/>
                  <a:pt x="7037" y="6257"/>
                </a:cubicBezTo>
                <a:lnTo>
                  <a:pt x="7057" y="6262"/>
                </a:lnTo>
                <a:cubicBezTo>
                  <a:pt x="7150" y="6287"/>
                  <a:pt x="7247" y="6232"/>
                  <a:pt x="7272" y="6138"/>
                </a:cubicBezTo>
                <a:lnTo>
                  <a:pt x="7330" y="5918"/>
                </a:lnTo>
                <a:cubicBezTo>
                  <a:pt x="7343" y="5873"/>
                  <a:pt x="7337" y="5825"/>
                  <a:pt x="7313" y="5785"/>
                </a:cubicBezTo>
                <a:cubicBezTo>
                  <a:pt x="7289" y="5744"/>
                  <a:pt x="7252" y="5715"/>
                  <a:pt x="7207" y="5703"/>
                </a:cubicBezTo>
                <a:lnTo>
                  <a:pt x="7188" y="5698"/>
                </a:lnTo>
                <a:cubicBezTo>
                  <a:pt x="7165" y="5692"/>
                  <a:pt x="7143" y="5685"/>
                  <a:pt x="7123" y="5680"/>
                </a:cubicBezTo>
                <a:lnTo>
                  <a:pt x="7029" y="5658"/>
                </a:lnTo>
                <a:lnTo>
                  <a:pt x="7022" y="5562"/>
                </a:lnTo>
                <a:cubicBezTo>
                  <a:pt x="7010" y="5421"/>
                  <a:pt x="6975" y="5286"/>
                  <a:pt x="6915" y="5160"/>
                </a:cubicBezTo>
                <a:lnTo>
                  <a:pt x="6874" y="5073"/>
                </a:lnTo>
                <a:lnTo>
                  <a:pt x="6944" y="5007"/>
                </a:lnTo>
                <a:cubicBezTo>
                  <a:pt x="6959" y="4991"/>
                  <a:pt x="6975" y="4977"/>
                  <a:pt x="6992" y="4960"/>
                </a:cubicBezTo>
                <a:lnTo>
                  <a:pt x="7005" y="4946"/>
                </a:lnTo>
                <a:cubicBezTo>
                  <a:pt x="7074" y="4878"/>
                  <a:pt x="7074" y="4766"/>
                  <a:pt x="7005" y="4699"/>
                </a:cubicBezTo>
                <a:lnTo>
                  <a:pt x="6844" y="4538"/>
                </a:lnTo>
                <a:cubicBezTo>
                  <a:pt x="6775" y="4469"/>
                  <a:pt x="6664" y="4469"/>
                  <a:pt x="6597" y="4538"/>
                </a:cubicBezTo>
                <a:lnTo>
                  <a:pt x="6583" y="4552"/>
                </a:lnTo>
                <a:lnTo>
                  <a:pt x="6535" y="4599"/>
                </a:lnTo>
                <a:lnTo>
                  <a:pt x="6469" y="4669"/>
                </a:lnTo>
                <a:lnTo>
                  <a:pt x="6382" y="4628"/>
                </a:lnTo>
                <a:cubicBezTo>
                  <a:pt x="6255" y="4568"/>
                  <a:pt x="6120" y="4532"/>
                  <a:pt x="5980" y="4522"/>
                </a:cubicBezTo>
                <a:lnTo>
                  <a:pt x="5884" y="4514"/>
                </a:lnTo>
                <a:lnTo>
                  <a:pt x="5862" y="4420"/>
                </a:lnTo>
                <a:cubicBezTo>
                  <a:pt x="5857" y="4400"/>
                  <a:pt x="5850" y="4379"/>
                  <a:pt x="5845" y="4357"/>
                </a:cubicBezTo>
                <a:lnTo>
                  <a:pt x="5840" y="4338"/>
                </a:lnTo>
                <a:cubicBezTo>
                  <a:pt x="5815" y="4244"/>
                  <a:pt x="5719" y="4189"/>
                  <a:pt x="5625" y="4214"/>
                </a:cubicBezTo>
                <a:lnTo>
                  <a:pt x="5405" y="4273"/>
                </a:lnTo>
                <a:cubicBezTo>
                  <a:pt x="5360" y="4285"/>
                  <a:pt x="5323" y="4314"/>
                  <a:pt x="5299" y="4355"/>
                </a:cubicBezTo>
                <a:cubicBezTo>
                  <a:pt x="5275" y="4397"/>
                  <a:pt x="5269" y="4443"/>
                  <a:pt x="5282" y="4488"/>
                </a:cubicBezTo>
                <a:lnTo>
                  <a:pt x="5287" y="4507"/>
                </a:lnTo>
                <a:cubicBezTo>
                  <a:pt x="5293" y="4529"/>
                  <a:pt x="5298" y="4550"/>
                  <a:pt x="5304" y="4570"/>
                </a:cubicBezTo>
                <a:lnTo>
                  <a:pt x="5332" y="4663"/>
                </a:lnTo>
                <a:lnTo>
                  <a:pt x="5252" y="4718"/>
                </a:lnTo>
                <a:cubicBezTo>
                  <a:pt x="5194" y="4758"/>
                  <a:pt x="5139" y="4803"/>
                  <a:pt x="5092" y="4850"/>
                </a:cubicBezTo>
                <a:cubicBezTo>
                  <a:pt x="5043" y="4899"/>
                  <a:pt x="4998" y="4953"/>
                  <a:pt x="4959" y="5010"/>
                </a:cubicBezTo>
                <a:lnTo>
                  <a:pt x="4904" y="5090"/>
                </a:lnTo>
                <a:lnTo>
                  <a:pt x="4812" y="5063"/>
                </a:lnTo>
                <a:cubicBezTo>
                  <a:pt x="4792" y="5057"/>
                  <a:pt x="4770" y="5052"/>
                  <a:pt x="4748" y="5045"/>
                </a:cubicBezTo>
                <a:lnTo>
                  <a:pt x="4729" y="5040"/>
                </a:lnTo>
                <a:cubicBezTo>
                  <a:pt x="4684" y="5028"/>
                  <a:pt x="4637" y="5034"/>
                  <a:pt x="4597" y="5058"/>
                </a:cubicBezTo>
                <a:cubicBezTo>
                  <a:pt x="4555" y="5082"/>
                  <a:pt x="4527" y="5119"/>
                  <a:pt x="4514" y="5164"/>
                </a:cubicBezTo>
                <a:lnTo>
                  <a:pt x="4455" y="5384"/>
                </a:lnTo>
                <a:cubicBezTo>
                  <a:pt x="4443" y="5429"/>
                  <a:pt x="4449" y="5477"/>
                  <a:pt x="4473" y="5517"/>
                </a:cubicBezTo>
                <a:cubicBezTo>
                  <a:pt x="4497" y="5557"/>
                  <a:pt x="4534" y="5587"/>
                  <a:pt x="4579" y="5599"/>
                </a:cubicBezTo>
                <a:lnTo>
                  <a:pt x="4598" y="5604"/>
                </a:lnTo>
                <a:cubicBezTo>
                  <a:pt x="4620" y="5610"/>
                  <a:pt x="4643" y="5617"/>
                  <a:pt x="4663" y="5622"/>
                </a:cubicBezTo>
                <a:lnTo>
                  <a:pt x="4757" y="5644"/>
                </a:lnTo>
                <a:lnTo>
                  <a:pt x="4764" y="5740"/>
                </a:lnTo>
                <a:cubicBezTo>
                  <a:pt x="4775" y="5880"/>
                  <a:pt x="4810" y="6015"/>
                  <a:pt x="4870" y="6142"/>
                </a:cubicBezTo>
                <a:lnTo>
                  <a:pt x="4912" y="6229"/>
                </a:lnTo>
                <a:lnTo>
                  <a:pt x="4842" y="6295"/>
                </a:lnTo>
                <a:cubicBezTo>
                  <a:pt x="4827" y="6310"/>
                  <a:pt x="4810" y="6325"/>
                  <a:pt x="4794" y="6342"/>
                </a:cubicBezTo>
                <a:lnTo>
                  <a:pt x="4780" y="6355"/>
                </a:lnTo>
                <a:cubicBezTo>
                  <a:pt x="4712" y="6424"/>
                  <a:pt x="4712" y="6535"/>
                  <a:pt x="4780" y="6603"/>
                </a:cubicBezTo>
                <a:lnTo>
                  <a:pt x="4942" y="6764"/>
                </a:lnTo>
                <a:cubicBezTo>
                  <a:pt x="5010" y="6833"/>
                  <a:pt x="5122" y="6833"/>
                  <a:pt x="5189" y="6764"/>
                </a:cubicBezTo>
                <a:lnTo>
                  <a:pt x="5203" y="6750"/>
                </a:lnTo>
                <a:cubicBezTo>
                  <a:pt x="5219" y="6734"/>
                  <a:pt x="5235" y="6719"/>
                  <a:pt x="5249" y="6703"/>
                </a:cubicBezTo>
                <a:lnTo>
                  <a:pt x="5314" y="6632"/>
                </a:lnTo>
                <a:close/>
                <a:moveTo>
                  <a:pt x="5890" y="6453"/>
                </a:moveTo>
                <a:cubicBezTo>
                  <a:pt x="5684" y="6453"/>
                  <a:pt x="5479" y="6374"/>
                  <a:pt x="5323" y="6218"/>
                </a:cubicBezTo>
                <a:cubicBezTo>
                  <a:pt x="5009" y="5904"/>
                  <a:pt x="5009" y="5395"/>
                  <a:pt x="5323" y="5082"/>
                </a:cubicBezTo>
                <a:cubicBezTo>
                  <a:pt x="5637" y="4768"/>
                  <a:pt x="6145" y="4768"/>
                  <a:pt x="6459" y="5082"/>
                </a:cubicBezTo>
                <a:cubicBezTo>
                  <a:pt x="6773" y="5395"/>
                  <a:pt x="6773" y="5904"/>
                  <a:pt x="6459" y="6218"/>
                </a:cubicBezTo>
                <a:cubicBezTo>
                  <a:pt x="6302" y="6374"/>
                  <a:pt x="6095" y="6453"/>
                  <a:pt x="5890" y="6453"/>
                </a:cubicBezTo>
                <a:close/>
                <a:moveTo>
                  <a:pt x="5890" y="5114"/>
                </a:moveTo>
                <a:cubicBezTo>
                  <a:pt x="5753" y="5114"/>
                  <a:pt x="5615" y="5167"/>
                  <a:pt x="5510" y="5272"/>
                </a:cubicBezTo>
                <a:cubicBezTo>
                  <a:pt x="5302" y="5480"/>
                  <a:pt x="5302" y="5822"/>
                  <a:pt x="5510" y="6030"/>
                </a:cubicBezTo>
                <a:cubicBezTo>
                  <a:pt x="5719" y="6239"/>
                  <a:pt x="6060" y="6239"/>
                  <a:pt x="6269" y="6030"/>
                </a:cubicBezTo>
                <a:cubicBezTo>
                  <a:pt x="6478" y="5822"/>
                  <a:pt x="6478" y="5480"/>
                  <a:pt x="6269" y="5272"/>
                </a:cubicBezTo>
                <a:cubicBezTo>
                  <a:pt x="6165" y="5167"/>
                  <a:pt x="6028" y="5114"/>
                  <a:pt x="5890" y="5114"/>
                </a:cubicBezTo>
                <a:close/>
              </a:path>
            </a:pathLst>
          </a:custGeom>
          <a:solidFill>
            <a:schemeClr val="accent2"/>
          </a:solidFill>
          <a:ln>
            <a:noFill/>
          </a:ln>
        </p:spPr>
      </p:sp>
      <p:sp>
        <p:nvSpPr>
          <p:cNvPr id="8" name="矩形 7"/>
          <p:cNvSpPr/>
          <p:nvPr/>
        </p:nvSpPr>
        <p:spPr>
          <a:xfrm>
            <a:off x="7700645" y="2462530"/>
            <a:ext cx="3218180" cy="1616075"/>
          </a:xfrm>
          <a:prstGeom prst="rect">
            <a:avLst/>
          </a:prstGeom>
        </p:spPr>
        <p:txBody>
          <a:bodyPr wrap="square">
            <a:noAutofit/>
          </a:bodyPr>
          <a:p>
            <a:pPr>
              <a:lnSpc>
                <a:spcPct val="150000"/>
              </a:lnSpc>
            </a:pPr>
            <a:r>
              <a:rPr lang="en-US" altLang="zh-CN"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rPr>
              <a:t>Chen Zijie</a:t>
            </a:r>
            <a:endParaRPr lang="en-US" altLang="zh-CN" sz="1600" dirty="0">
              <a:solidFill>
                <a:srgbClr val="000000"/>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send </a:t>
            </a:r>
            <a:r>
              <a:rPr lang="zh-CN" altLang="en-US" sz="1400" dirty="0">
                <a:solidFill>
                  <a:srgbClr val="000000"/>
                </a:solidFill>
                <a:latin typeface="思源黑体 CN Medium" panose="020B0600000000000000" pitchFamily="34" charset="-122"/>
                <a:ea typeface="思源黑体 CN Medium" panose="020B0600000000000000" pitchFamily="34" charset="-122"/>
              </a:rPr>
              <a:t>&amp; receive function</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delay calculation</a:t>
            </a:r>
            <a:r>
              <a:rPr lang="en-US" altLang="zh-CN" sz="1400" dirty="0">
                <a:solidFill>
                  <a:srgbClr val="000000"/>
                </a:solidFill>
                <a:latin typeface="思源黑体 CN Medium" panose="020B0600000000000000" pitchFamily="34" charset="-122"/>
                <a:ea typeface="思源黑体 CN Medium" panose="020B0600000000000000" pitchFamily="34" charset="-122"/>
              </a:rPr>
              <a:t>(min/max/avg)</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r>
              <a:rPr lang="zh-CN" altLang="en-US" sz="1400" dirty="0">
                <a:solidFill>
                  <a:srgbClr val="000000"/>
                </a:solidFill>
                <a:latin typeface="思源黑体 CN Medium" panose="020B0600000000000000" pitchFamily="34" charset="-122"/>
                <a:ea typeface="思源黑体 CN Medium" panose="020B0600000000000000" pitchFamily="34" charset="-122"/>
              </a:rPr>
              <a:t>Exception Handling Improvement</a:t>
            </a: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marL="285750" indent="-285750">
              <a:lnSpc>
                <a:spcPct val="150000"/>
              </a:lnSpc>
              <a:buFont typeface="Arial" panose="020B0604020202020204" pitchFamily="34" charset="0"/>
              <a:buChar char="•"/>
            </a:pP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a:lnSpc>
                <a:spcPct val="150000"/>
              </a:lnSpc>
            </a:pP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a:lnSpc>
                <a:spcPct val="150000"/>
              </a:lnSpc>
            </a:pP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a:p>
            <a:pPr>
              <a:lnSpc>
                <a:spcPct val="150000"/>
              </a:lnSpc>
            </a:pPr>
            <a:endParaRPr lang="zh-CN" altLang="en-US" sz="1400" dirty="0">
              <a:solidFill>
                <a:srgbClr val="000000"/>
              </a:solidFill>
              <a:latin typeface="思源黑体 CN Medium" panose="020B0600000000000000" pitchFamily="34" charset="-122"/>
              <a:ea typeface="思源黑体 CN Medium" panose="020B0600000000000000" pitchFamily="34" charset="-122"/>
            </a:endParaRPr>
          </a:p>
        </p:txBody>
      </p:sp>
      <p:sp>
        <p:nvSpPr>
          <p:cNvPr id="9" name="iconfont-11157-5276537"/>
          <p:cNvSpPr>
            <a:spLocks noChangeAspect="1"/>
          </p:cNvSpPr>
          <p:nvPr>
            <p:custDataLst>
              <p:tags r:id="rId28"/>
            </p:custDataLst>
          </p:nvPr>
        </p:nvSpPr>
        <p:spPr bwMode="auto">
          <a:xfrm>
            <a:off x="8001985" y="2125028"/>
            <a:ext cx="365413" cy="353319"/>
          </a:xfrm>
          <a:custGeom>
            <a:avLst/>
            <a:gdLst>
              <a:gd name="T0" fmla="*/ 4468 w 7617"/>
              <a:gd name="T1" fmla="*/ 3634 h 7362"/>
              <a:gd name="T2" fmla="*/ 5375 w 7617"/>
              <a:gd name="T3" fmla="*/ 1975 h 7362"/>
              <a:gd name="T4" fmla="*/ 2518 w 7617"/>
              <a:gd name="T5" fmla="*/ 3741 h 7362"/>
              <a:gd name="T6" fmla="*/ 408 w 7617"/>
              <a:gd name="T7" fmla="*/ 7024 h 7362"/>
              <a:gd name="T8" fmla="*/ 4900 w 7617"/>
              <a:gd name="T9" fmla="*/ 3974 h 7362"/>
              <a:gd name="T10" fmla="*/ 4968 w 7617"/>
              <a:gd name="T11" fmla="*/ 1975 h 7362"/>
              <a:gd name="T12" fmla="*/ 6113 w 7617"/>
              <a:gd name="T13" fmla="*/ 7362 h 7362"/>
              <a:gd name="T14" fmla="*/ 5374 w 7617"/>
              <a:gd name="T15" fmla="*/ 6952 h 7362"/>
              <a:gd name="T16" fmla="*/ 4588 w 7617"/>
              <a:gd name="T17" fmla="*/ 6165 h 7362"/>
              <a:gd name="T18" fmla="*/ 4193 w 7617"/>
              <a:gd name="T19" fmla="*/ 5313 h 7362"/>
              <a:gd name="T20" fmla="*/ 4792 w 7617"/>
              <a:gd name="T21" fmla="*/ 4780 h 7362"/>
              <a:gd name="T22" fmla="*/ 5333 w 7617"/>
              <a:gd name="T23" fmla="*/ 4011 h 7362"/>
              <a:gd name="T24" fmla="*/ 6405 w 7617"/>
              <a:gd name="T25" fmla="*/ 4346 h 7362"/>
              <a:gd name="T26" fmla="*/ 7192 w 7617"/>
              <a:gd name="T27" fmla="*/ 5133 h 7362"/>
              <a:gd name="T28" fmla="*/ 7587 w 7617"/>
              <a:gd name="T29" fmla="*/ 5985 h 7362"/>
              <a:gd name="T30" fmla="*/ 6880 w 7617"/>
              <a:gd name="T31" fmla="*/ 6639 h 7362"/>
              <a:gd name="T32" fmla="*/ 6447 w 7617"/>
              <a:gd name="T33" fmla="*/ 7287 h 7362"/>
              <a:gd name="T34" fmla="*/ 5314 w 7617"/>
              <a:gd name="T35" fmla="*/ 6632 h 7362"/>
              <a:gd name="T36" fmla="*/ 5899 w 7617"/>
              <a:gd name="T37" fmla="*/ 6787 h 7362"/>
              <a:gd name="T38" fmla="*/ 5944 w 7617"/>
              <a:gd name="T39" fmla="*/ 6964 h 7362"/>
              <a:gd name="T40" fmla="*/ 6379 w 7617"/>
              <a:gd name="T41" fmla="*/ 7029 h 7362"/>
              <a:gd name="T42" fmla="*/ 6498 w 7617"/>
              <a:gd name="T43" fmla="*/ 6796 h 7362"/>
              <a:gd name="T44" fmla="*/ 6533 w 7617"/>
              <a:gd name="T45" fmla="*/ 6584 h 7362"/>
              <a:gd name="T46" fmla="*/ 6880 w 7617"/>
              <a:gd name="T47" fmla="*/ 6212 h 7362"/>
              <a:gd name="T48" fmla="*/ 7057 w 7617"/>
              <a:gd name="T49" fmla="*/ 6262 h 7362"/>
              <a:gd name="T50" fmla="*/ 7313 w 7617"/>
              <a:gd name="T51" fmla="*/ 5785 h 7362"/>
              <a:gd name="T52" fmla="*/ 7123 w 7617"/>
              <a:gd name="T53" fmla="*/ 5680 h 7362"/>
              <a:gd name="T54" fmla="*/ 6915 w 7617"/>
              <a:gd name="T55" fmla="*/ 5160 h 7362"/>
              <a:gd name="T56" fmla="*/ 6992 w 7617"/>
              <a:gd name="T57" fmla="*/ 4960 h 7362"/>
              <a:gd name="T58" fmla="*/ 6844 w 7617"/>
              <a:gd name="T59" fmla="*/ 4538 h 7362"/>
              <a:gd name="T60" fmla="*/ 6535 w 7617"/>
              <a:gd name="T61" fmla="*/ 4599 h 7362"/>
              <a:gd name="T62" fmla="*/ 5980 w 7617"/>
              <a:gd name="T63" fmla="*/ 4522 h 7362"/>
              <a:gd name="T64" fmla="*/ 5845 w 7617"/>
              <a:gd name="T65" fmla="*/ 4357 h 7362"/>
              <a:gd name="T66" fmla="*/ 5405 w 7617"/>
              <a:gd name="T67" fmla="*/ 4273 h 7362"/>
              <a:gd name="T68" fmla="*/ 5287 w 7617"/>
              <a:gd name="T69" fmla="*/ 4507 h 7362"/>
              <a:gd name="T70" fmla="*/ 5252 w 7617"/>
              <a:gd name="T71" fmla="*/ 4718 h 7362"/>
              <a:gd name="T72" fmla="*/ 4904 w 7617"/>
              <a:gd name="T73" fmla="*/ 5090 h 7362"/>
              <a:gd name="T74" fmla="*/ 4729 w 7617"/>
              <a:gd name="T75" fmla="*/ 5040 h 7362"/>
              <a:gd name="T76" fmla="*/ 4455 w 7617"/>
              <a:gd name="T77" fmla="*/ 5384 h 7362"/>
              <a:gd name="T78" fmla="*/ 4598 w 7617"/>
              <a:gd name="T79" fmla="*/ 5604 h 7362"/>
              <a:gd name="T80" fmla="*/ 4764 w 7617"/>
              <a:gd name="T81" fmla="*/ 5740 h 7362"/>
              <a:gd name="T82" fmla="*/ 4842 w 7617"/>
              <a:gd name="T83" fmla="*/ 6295 h 7362"/>
              <a:gd name="T84" fmla="*/ 4780 w 7617"/>
              <a:gd name="T85" fmla="*/ 6603 h 7362"/>
              <a:gd name="T86" fmla="*/ 5203 w 7617"/>
              <a:gd name="T87" fmla="*/ 6750 h 7362"/>
              <a:gd name="T88" fmla="*/ 5890 w 7617"/>
              <a:gd name="T89" fmla="*/ 6453 h 7362"/>
              <a:gd name="T90" fmla="*/ 6459 w 7617"/>
              <a:gd name="T91" fmla="*/ 5082 h 7362"/>
              <a:gd name="T92" fmla="*/ 5890 w 7617"/>
              <a:gd name="T93" fmla="*/ 5114 h 7362"/>
              <a:gd name="T94" fmla="*/ 6269 w 7617"/>
              <a:gd name="T95" fmla="*/ 6030 h 7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617" h="7362">
                <a:moveTo>
                  <a:pt x="4900" y="3974"/>
                </a:moveTo>
                <a:cubicBezTo>
                  <a:pt x="4704" y="3877"/>
                  <a:pt x="4498" y="3798"/>
                  <a:pt x="4283" y="3740"/>
                </a:cubicBezTo>
                <a:cubicBezTo>
                  <a:pt x="4347" y="3708"/>
                  <a:pt x="4410" y="3676"/>
                  <a:pt x="4468" y="3634"/>
                </a:cubicBezTo>
                <a:cubicBezTo>
                  <a:pt x="4563" y="3565"/>
                  <a:pt x="4752" y="3400"/>
                  <a:pt x="4825" y="3330"/>
                </a:cubicBezTo>
                <a:cubicBezTo>
                  <a:pt x="4884" y="3274"/>
                  <a:pt x="4998" y="3134"/>
                  <a:pt x="4998" y="3134"/>
                </a:cubicBezTo>
                <a:cubicBezTo>
                  <a:pt x="5235" y="2808"/>
                  <a:pt x="5375" y="2408"/>
                  <a:pt x="5375" y="1975"/>
                </a:cubicBezTo>
                <a:cubicBezTo>
                  <a:pt x="5375" y="931"/>
                  <a:pt x="4558" y="0"/>
                  <a:pt x="3400" y="0"/>
                </a:cubicBezTo>
                <a:cubicBezTo>
                  <a:pt x="2311" y="0"/>
                  <a:pt x="1425" y="886"/>
                  <a:pt x="1425" y="1975"/>
                </a:cubicBezTo>
                <a:cubicBezTo>
                  <a:pt x="1425" y="2746"/>
                  <a:pt x="1870" y="3416"/>
                  <a:pt x="2518" y="3741"/>
                </a:cubicBezTo>
                <a:cubicBezTo>
                  <a:pt x="1069" y="4132"/>
                  <a:pt x="0" y="5455"/>
                  <a:pt x="0" y="7024"/>
                </a:cubicBezTo>
                <a:cubicBezTo>
                  <a:pt x="0" y="7137"/>
                  <a:pt x="91" y="7228"/>
                  <a:pt x="204" y="7228"/>
                </a:cubicBezTo>
                <a:cubicBezTo>
                  <a:pt x="316" y="7228"/>
                  <a:pt x="408" y="7137"/>
                  <a:pt x="408" y="7024"/>
                </a:cubicBezTo>
                <a:cubicBezTo>
                  <a:pt x="408" y="5374"/>
                  <a:pt x="1750" y="4032"/>
                  <a:pt x="3400" y="4032"/>
                </a:cubicBezTo>
                <a:cubicBezTo>
                  <a:pt x="3843" y="4032"/>
                  <a:pt x="4264" y="4129"/>
                  <a:pt x="4641" y="4303"/>
                </a:cubicBezTo>
                <a:cubicBezTo>
                  <a:pt x="4718" y="4184"/>
                  <a:pt x="4804" y="4075"/>
                  <a:pt x="4900" y="3974"/>
                </a:cubicBezTo>
                <a:close/>
                <a:moveTo>
                  <a:pt x="1833" y="1975"/>
                </a:moveTo>
                <a:cubicBezTo>
                  <a:pt x="1833" y="1110"/>
                  <a:pt x="2537" y="408"/>
                  <a:pt x="3400" y="408"/>
                </a:cubicBezTo>
                <a:cubicBezTo>
                  <a:pt x="4264" y="408"/>
                  <a:pt x="4968" y="1111"/>
                  <a:pt x="4968" y="1975"/>
                </a:cubicBezTo>
                <a:cubicBezTo>
                  <a:pt x="4968" y="2840"/>
                  <a:pt x="4264" y="3543"/>
                  <a:pt x="3400" y="3543"/>
                </a:cubicBezTo>
                <a:cubicBezTo>
                  <a:pt x="2536" y="3543"/>
                  <a:pt x="1833" y="2839"/>
                  <a:pt x="1833" y="1975"/>
                </a:cubicBezTo>
                <a:close/>
                <a:moveTo>
                  <a:pt x="6113" y="7362"/>
                </a:moveTo>
                <a:cubicBezTo>
                  <a:pt x="6037" y="7362"/>
                  <a:pt x="5960" y="7342"/>
                  <a:pt x="5891" y="7302"/>
                </a:cubicBezTo>
                <a:cubicBezTo>
                  <a:pt x="5789" y="7243"/>
                  <a:pt x="5716" y="7148"/>
                  <a:pt x="5685" y="7034"/>
                </a:cubicBezTo>
                <a:cubicBezTo>
                  <a:pt x="5578" y="7019"/>
                  <a:pt x="5474" y="6990"/>
                  <a:pt x="5374" y="6952"/>
                </a:cubicBezTo>
                <a:cubicBezTo>
                  <a:pt x="5202" y="7123"/>
                  <a:pt x="4921" y="7123"/>
                  <a:pt x="4750" y="6950"/>
                </a:cubicBezTo>
                <a:lnTo>
                  <a:pt x="4589" y="6789"/>
                </a:lnTo>
                <a:cubicBezTo>
                  <a:pt x="4417" y="6617"/>
                  <a:pt x="4417" y="6338"/>
                  <a:pt x="4588" y="6165"/>
                </a:cubicBezTo>
                <a:cubicBezTo>
                  <a:pt x="4548" y="6065"/>
                  <a:pt x="4520" y="5960"/>
                  <a:pt x="4505" y="5854"/>
                </a:cubicBezTo>
                <a:cubicBezTo>
                  <a:pt x="4391" y="5823"/>
                  <a:pt x="4298" y="5750"/>
                  <a:pt x="4238" y="5648"/>
                </a:cubicBezTo>
                <a:cubicBezTo>
                  <a:pt x="4179" y="5545"/>
                  <a:pt x="4163" y="5427"/>
                  <a:pt x="4193" y="5313"/>
                </a:cubicBezTo>
                <a:lnTo>
                  <a:pt x="4252" y="5093"/>
                </a:lnTo>
                <a:cubicBezTo>
                  <a:pt x="4281" y="4979"/>
                  <a:pt x="4355" y="4884"/>
                  <a:pt x="4458" y="4825"/>
                </a:cubicBezTo>
                <a:cubicBezTo>
                  <a:pt x="4560" y="4767"/>
                  <a:pt x="4678" y="4750"/>
                  <a:pt x="4792" y="4780"/>
                </a:cubicBezTo>
                <a:cubicBezTo>
                  <a:pt x="4825" y="4738"/>
                  <a:pt x="4862" y="4697"/>
                  <a:pt x="4899" y="4659"/>
                </a:cubicBezTo>
                <a:cubicBezTo>
                  <a:pt x="4937" y="4622"/>
                  <a:pt x="4978" y="4585"/>
                  <a:pt x="5020" y="4552"/>
                </a:cubicBezTo>
                <a:cubicBezTo>
                  <a:pt x="4959" y="4317"/>
                  <a:pt x="5099" y="4075"/>
                  <a:pt x="5333" y="4011"/>
                </a:cubicBezTo>
                <a:lnTo>
                  <a:pt x="5553" y="3953"/>
                </a:lnTo>
                <a:cubicBezTo>
                  <a:pt x="5788" y="3890"/>
                  <a:pt x="6030" y="4029"/>
                  <a:pt x="6094" y="4264"/>
                </a:cubicBezTo>
                <a:cubicBezTo>
                  <a:pt x="6202" y="4279"/>
                  <a:pt x="6305" y="4308"/>
                  <a:pt x="6405" y="4346"/>
                </a:cubicBezTo>
                <a:cubicBezTo>
                  <a:pt x="6578" y="4175"/>
                  <a:pt x="6858" y="4175"/>
                  <a:pt x="7029" y="4348"/>
                </a:cubicBezTo>
                <a:lnTo>
                  <a:pt x="7190" y="4509"/>
                </a:lnTo>
                <a:cubicBezTo>
                  <a:pt x="7363" y="4681"/>
                  <a:pt x="7363" y="4960"/>
                  <a:pt x="7192" y="5133"/>
                </a:cubicBezTo>
                <a:cubicBezTo>
                  <a:pt x="7232" y="5233"/>
                  <a:pt x="7259" y="5338"/>
                  <a:pt x="7274" y="5444"/>
                </a:cubicBezTo>
                <a:cubicBezTo>
                  <a:pt x="7388" y="5475"/>
                  <a:pt x="7482" y="5548"/>
                  <a:pt x="7542" y="5650"/>
                </a:cubicBezTo>
                <a:cubicBezTo>
                  <a:pt x="7600" y="5753"/>
                  <a:pt x="7617" y="5871"/>
                  <a:pt x="7587" y="5985"/>
                </a:cubicBezTo>
                <a:lnTo>
                  <a:pt x="7528" y="6205"/>
                </a:lnTo>
                <a:cubicBezTo>
                  <a:pt x="7465" y="6440"/>
                  <a:pt x="7223" y="6580"/>
                  <a:pt x="6988" y="6518"/>
                </a:cubicBezTo>
                <a:cubicBezTo>
                  <a:pt x="6954" y="6560"/>
                  <a:pt x="6918" y="6600"/>
                  <a:pt x="6880" y="6639"/>
                </a:cubicBezTo>
                <a:cubicBezTo>
                  <a:pt x="6843" y="6678"/>
                  <a:pt x="6802" y="6713"/>
                  <a:pt x="6759" y="6746"/>
                </a:cubicBezTo>
                <a:cubicBezTo>
                  <a:pt x="6789" y="6860"/>
                  <a:pt x="6773" y="6978"/>
                  <a:pt x="6714" y="7080"/>
                </a:cubicBezTo>
                <a:cubicBezTo>
                  <a:pt x="6655" y="7183"/>
                  <a:pt x="6559" y="7257"/>
                  <a:pt x="6447" y="7287"/>
                </a:cubicBezTo>
                <a:lnTo>
                  <a:pt x="6227" y="7345"/>
                </a:lnTo>
                <a:cubicBezTo>
                  <a:pt x="6189" y="7357"/>
                  <a:pt x="6150" y="7362"/>
                  <a:pt x="6113" y="7362"/>
                </a:cubicBezTo>
                <a:close/>
                <a:moveTo>
                  <a:pt x="5314" y="6632"/>
                </a:moveTo>
                <a:lnTo>
                  <a:pt x="5402" y="6673"/>
                </a:lnTo>
                <a:cubicBezTo>
                  <a:pt x="5528" y="6733"/>
                  <a:pt x="5662" y="6769"/>
                  <a:pt x="5803" y="6779"/>
                </a:cubicBezTo>
                <a:lnTo>
                  <a:pt x="5899" y="6787"/>
                </a:lnTo>
                <a:lnTo>
                  <a:pt x="5922" y="6880"/>
                </a:lnTo>
                <a:cubicBezTo>
                  <a:pt x="5927" y="6900"/>
                  <a:pt x="5933" y="6923"/>
                  <a:pt x="5939" y="6945"/>
                </a:cubicBezTo>
                <a:lnTo>
                  <a:pt x="5944" y="6964"/>
                </a:lnTo>
                <a:cubicBezTo>
                  <a:pt x="5957" y="7009"/>
                  <a:pt x="5985" y="7047"/>
                  <a:pt x="6027" y="7070"/>
                </a:cubicBezTo>
                <a:cubicBezTo>
                  <a:pt x="6068" y="7094"/>
                  <a:pt x="6114" y="7100"/>
                  <a:pt x="6159" y="7088"/>
                </a:cubicBezTo>
                <a:lnTo>
                  <a:pt x="6379" y="7029"/>
                </a:lnTo>
                <a:cubicBezTo>
                  <a:pt x="6424" y="7017"/>
                  <a:pt x="6462" y="6988"/>
                  <a:pt x="6485" y="6946"/>
                </a:cubicBezTo>
                <a:cubicBezTo>
                  <a:pt x="6509" y="6905"/>
                  <a:pt x="6515" y="6859"/>
                  <a:pt x="6503" y="6814"/>
                </a:cubicBezTo>
                <a:lnTo>
                  <a:pt x="6498" y="6796"/>
                </a:lnTo>
                <a:cubicBezTo>
                  <a:pt x="6492" y="6774"/>
                  <a:pt x="6485" y="6751"/>
                  <a:pt x="6480" y="6731"/>
                </a:cubicBezTo>
                <a:lnTo>
                  <a:pt x="6453" y="6639"/>
                </a:lnTo>
                <a:lnTo>
                  <a:pt x="6533" y="6584"/>
                </a:lnTo>
                <a:cubicBezTo>
                  <a:pt x="6590" y="6544"/>
                  <a:pt x="6645" y="6499"/>
                  <a:pt x="6693" y="6451"/>
                </a:cubicBezTo>
                <a:cubicBezTo>
                  <a:pt x="6741" y="6403"/>
                  <a:pt x="6787" y="6349"/>
                  <a:pt x="6825" y="6292"/>
                </a:cubicBezTo>
                <a:lnTo>
                  <a:pt x="6880" y="6212"/>
                </a:lnTo>
                <a:lnTo>
                  <a:pt x="6973" y="6239"/>
                </a:lnTo>
                <a:cubicBezTo>
                  <a:pt x="6993" y="6245"/>
                  <a:pt x="7014" y="6250"/>
                  <a:pt x="7037" y="6257"/>
                </a:cubicBezTo>
                <a:lnTo>
                  <a:pt x="7057" y="6262"/>
                </a:lnTo>
                <a:cubicBezTo>
                  <a:pt x="7150" y="6287"/>
                  <a:pt x="7247" y="6232"/>
                  <a:pt x="7272" y="6138"/>
                </a:cubicBezTo>
                <a:lnTo>
                  <a:pt x="7330" y="5918"/>
                </a:lnTo>
                <a:cubicBezTo>
                  <a:pt x="7343" y="5873"/>
                  <a:pt x="7337" y="5825"/>
                  <a:pt x="7313" y="5785"/>
                </a:cubicBezTo>
                <a:cubicBezTo>
                  <a:pt x="7289" y="5744"/>
                  <a:pt x="7252" y="5715"/>
                  <a:pt x="7207" y="5703"/>
                </a:cubicBezTo>
                <a:lnTo>
                  <a:pt x="7188" y="5698"/>
                </a:lnTo>
                <a:cubicBezTo>
                  <a:pt x="7165" y="5692"/>
                  <a:pt x="7143" y="5685"/>
                  <a:pt x="7123" y="5680"/>
                </a:cubicBezTo>
                <a:lnTo>
                  <a:pt x="7029" y="5658"/>
                </a:lnTo>
                <a:lnTo>
                  <a:pt x="7022" y="5562"/>
                </a:lnTo>
                <a:cubicBezTo>
                  <a:pt x="7010" y="5421"/>
                  <a:pt x="6975" y="5286"/>
                  <a:pt x="6915" y="5160"/>
                </a:cubicBezTo>
                <a:lnTo>
                  <a:pt x="6874" y="5073"/>
                </a:lnTo>
                <a:lnTo>
                  <a:pt x="6944" y="5007"/>
                </a:lnTo>
                <a:cubicBezTo>
                  <a:pt x="6959" y="4991"/>
                  <a:pt x="6975" y="4977"/>
                  <a:pt x="6992" y="4960"/>
                </a:cubicBezTo>
                <a:lnTo>
                  <a:pt x="7005" y="4946"/>
                </a:lnTo>
                <a:cubicBezTo>
                  <a:pt x="7074" y="4878"/>
                  <a:pt x="7074" y="4766"/>
                  <a:pt x="7005" y="4699"/>
                </a:cubicBezTo>
                <a:lnTo>
                  <a:pt x="6844" y="4538"/>
                </a:lnTo>
                <a:cubicBezTo>
                  <a:pt x="6775" y="4469"/>
                  <a:pt x="6664" y="4469"/>
                  <a:pt x="6597" y="4538"/>
                </a:cubicBezTo>
                <a:lnTo>
                  <a:pt x="6583" y="4552"/>
                </a:lnTo>
                <a:lnTo>
                  <a:pt x="6535" y="4599"/>
                </a:lnTo>
                <a:lnTo>
                  <a:pt x="6469" y="4669"/>
                </a:lnTo>
                <a:lnTo>
                  <a:pt x="6382" y="4628"/>
                </a:lnTo>
                <a:cubicBezTo>
                  <a:pt x="6255" y="4568"/>
                  <a:pt x="6120" y="4532"/>
                  <a:pt x="5980" y="4522"/>
                </a:cubicBezTo>
                <a:lnTo>
                  <a:pt x="5884" y="4514"/>
                </a:lnTo>
                <a:lnTo>
                  <a:pt x="5862" y="4420"/>
                </a:lnTo>
                <a:cubicBezTo>
                  <a:pt x="5857" y="4400"/>
                  <a:pt x="5850" y="4379"/>
                  <a:pt x="5845" y="4357"/>
                </a:cubicBezTo>
                <a:lnTo>
                  <a:pt x="5840" y="4338"/>
                </a:lnTo>
                <a:cubicBezTo>
                  <a:pt x="5815" y="4244"/>
                  <a:pt x="5719" y="4189"/>
                  <a:pt x="5625" y="4214"/>
                </a:cubicBezTo>
                <a:lnTo>
                  <a:pt x="5405" y="4273"/>
                </a:lnTo>
                <a:cubicBezTo>
                  <a:pt x="5360" y="4285"/>
                  <a:pt x="5323" y="4314"/>
                  <a:pt x="5299" y="4355"/>
                </a:cubicBezTo>
                <a:cubicBezTo>
                  <a:pt x="5275" y="4397"/>
                  <a:pt x="5269" y="4443"/>
                  <a:pt x="5282" y="4488"/>
                </a:cubicBezTo>
                <a:lnTo>
                  <a:pt x="5287" y="4507"/>
                </a:lnTo>
                <a:cubicBezTo>
                  <a:pt x="5293" y="4529"/>
                  <a:pt x="5298" y="4550"/>
                  <a:pt x="5304" y="4570"/>
                </a:cubicBezTo>
                <a:lnTo>
                  <a:pt x="5332" y="4663"/>
                </a:lnTo>
                <a:lnTo>
                  <a:pt x="5252" y="4718"/>
                </a:lnTo>
                <a:cubicBezTo>
                  <a:pt x="5194" y="4758"/>
                  <a:pt x="5139" y="4803"/>
                  <a:pt x="5092" y="4850"/>
                </a:cubicBezTo>
                <a:cubicBezTo>
                  <a:pt x="5043" y="4899"/>
                  <a:pt x="4998" y="4953"/>
                  <a:pt x="4959" y="5010"/>
                </a:cubicBezTo>
                <a:lnTo>
                  <a:pt x="4904" y="5090"/>
                </a:lnTo>
                <a:lnTo>
                  <a:pt x="4812" y="5063"/>
                </a:lnTo>
                <a:cubicBezTo>
                  <a:pt x="4792" y="5057"/>
                  <a:pt x="4770" y="5052"/>
                  <a:pt x="4748" y="5045"/>
                </a:cubicBezTo>
                <a:lnTo>
                  <a:pt x="4729" y="5040"/>
                </a:lnTo>
                <a:cubicBezTo>
                  <a:pt x="4684" y="5028"/>
                  <a:pt x="4637" y="5034"/>
                  <a:pt x="4597" y="5058"/>
                </a:cubicBezTo>
                <a:cubicBezTo>
                  <a:pt x="4555" y="5082"/>
                  <a:pt x="4527" y="5119"/>
                  <a:pt x="4514" y="5164"/>
                </a:cubicBezTo>
                <a:lnTo>
                  <a:pt x="4455" y="5384"/>
                </a:lnTo>
                <a:cubicBezTo>
                  <a:pt x="4443" y="5429"/>
                  <a:pt x="4449" y="5477"/>
                  <a:pt x="4473" y="5517"/>
                </a:cubicBezTo>
                <a:cubicBezTo>
                  <a:pt x="4497" y="5557"/>
                  <a:pt x="4534" y="5587"/>
                  <a:pt x="4579" y="5599"/>
                </a:cubicBezTo>
                <a:lnTo>
                  <a:pt x="4598" y="5604"/>
                </a:lnTo>
                <a:cubicBezTo>
                  <a:pt x="4620" y="5610"/>
                  <a:pt x="4643" y="5617"/>
                  <a:pt x="4663" y="5622"/>
                </a:cubicBezTo>
                <a:lnTo>
                  <a:pt x="4757" y="5644"/>
                </a:lnTo>
                <a:lnTo>
                  <a:pt x="4764" y="5740"/>
                </a:lnTo>
                <a:cubicBezTo>
                  <a:pt x="4775" y="5880"/>
                  <a:pt x="4810" y="6015"/>
                  <a:pt x="4870" y="6142"/>
                </a:cubicBezTo>
                <a:lnTo>
                  <a:pt x="4912" y="6229"/>
                </a:lnTo>
                <a:lnTo>
                  <a:pt x="4842" y="6295"/>
                </a:lnTo>
                <a:cubicBezTo>
                  <a:pt x="4827" y="6310"/>
                  <a:pt x="4810" y="6325"/>
                  <a:pt x="4794" y="6342"/>
                </a:cubicBezTo>
                <a:lnTo>
                  <a:pt x="4780" y="6355"/>
                </a:lnTo>
                <a:cubicBezTo>
                  <a:pt x="4712" y="6424"/>
                  <a:pt x="4712" y="6535"/>
                  <a:pt x="4780" y="6603"/>
                </a:cubicBezTo>
                <a:lnTo>
                  <a:pt x="4942" y="6764"/>
                </a:lnTo>
                <a:cubicBezTo>
                  <a:pt x="5010" y="6833"/>
                  <a:pt x="5122" y="6833"/>
                  <a:pt x="5189" y="6764"/>
                </a:cubicBezTo>
                <a:lnTo>
                  <a:pt x="5203" y="6750"/>
                </a:lnTo>
                <a:cubicBezTo>
                  <a:pt x="5219" y="6734"/>
                  <a:pt x="5235" y="6719"/>
                  <a:pt x="5249" y="6703"/>
                </a:cubicBezTo>
                <a:lnTo>
                  <a:pt x="5314" y="6632"/>
                </a:lnTo>
                <a:close/>
                <a:moveTo>
                  <a:pt x="5890" y="6453"/>
                </a:moveTo>
                <a:cubicBezTo>
                  <a:pt x="5684" y="6453"/>
                  <a:pt x="5479" y="6374"/>
                  <a:pt x="5323" y="6218"/>
                </a:cubicBezTo>
                <a:cubicBezTo>
                  <a:pt x="5009" y="5904"/>
                  <a:pt x="5009" y="5395"/>
                  <a:pt x="5323" y="5082"/>
                </a:cubicBezTo>
                <a:cubicBezTo>
                  <a:pt x="5637" y="4768"/>
                  <a:pt x="6145" y="4768"/>
                  <a:pt x="6459" y="5082"/>
                </a:cubicBezTo>
                <a:cubicBezTo>
                  <a:pt x="6773" y="5395"/>
                  <a:pt x="6773" y="5904"/>
                  <a:pt x="6459" y="6218"/>
                </a:cubicBezTo>
                <a:cubicBezTo>
                  <a:pt x="6302" y="6374"/>
                  <a:pt x="6095" y="6453"/>
                  <a:pt x="5890" y="6453"/>
                </a:cubicBezTo>
                <a:close/>
                <a:moveTo>
                  <a:pt x="5890" y="5114"/>
                </a:moveTo>
                <a:cubicBezTo>
                  <a:pt x="5753" y="5114"/>
                  <a:pt x="5615" y="5167"/>
                  <a:pt x="5510" y="5272"/>
                </a:cubicBezTo>
                <a:cubicBezTo>
                  <a:pt x="5302" y="5480"/>
                  <a:pt x="5302" y="5822"/>
                  <a:pt x="5510" y="6030"/>
                </a:cubicBezTo>
                <a:cubicBezTo>
                  <a:pt x="5719" y="6239"/>
                  <a:pt x="6060" y="6239"/>
                  <a:pt x="6269" y="6030"/>
                </a:cubicBezTo>
                <a:cubicBezTo>
                  <a:pt x="6478" y="5822"/>
                  <a:pt x="6478" y="5480"/>
                  <a:pt x="6269" y="5272"/>
                </a:cubicBezTo>
                <a:cubicBezTo>
                  <a:pt x="6165" y="5167"/>
                  <a:pt x="6028" y="5114"/>
                  <a:pt x="5890" y="5114"/>
                </a:cubicBezTo>
                <a:close/>
              </a:path>
            </a:pathLst>
          </a:custGeom>
          <a:solidFill>
            <a:schemeClr val="accent2"/>
          </a:solidFill>
          <a:ln>
            <a:noFill/>
          </a:ln>
        </p:spPr>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5"/>
                                        </p:tgtEl>
                                        <p:attrNameLst>
                                          <p:attrName>style.visibility</p:attrName>
                                        </p:attrNameLst>
                                      </p:cBhvr>
                                      <p:to>
                                        <p:strVal val="visible"/>
                                      </p:to>
                                    </p:set>
                                    <p:anim calcmode="lin" valueType="num">
                                      <p:cBhvr additive="base">
                                        <p:cTn id="11" dur="500" fill="hold"/>
                                        <p:tgtEl>
                                          <p:spTgt spid="65"/>
                                        </p:tgtEl>
                                        <p:attrNameLst>
                                          <p:attrName>ppt_x</p:attrName>
                                        </p:attrNameLst>
                                      </p:cBhvr>
                                      <p:tavLst>
                                        <p:tav tm="0">
                                          <p:val>
                                            <p:strVal val="#ppt_x"/>
                                          </p:val>
                                        </p:tav>
                                        <p:tav tm="100000">
                                          <p:val>
                                            <p:strVal val="#ppt_x"/>
                                          </p:val>
                                        </p:tav>
                                      </p:tavLst>
                                    </p:anim>
                                    <p:anim calcmode="lin" valueType="num">
                                      <p:cBhvr additive="base">
                                        <p:cTn id="12" dur="500" fill="hold"/>
                                        <p:tgtEl>
                                          <p:spTgt spid="6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 calcmode="lin" valueType="num">
                                      <p:cBhvr additive="base">
                                        <p:cTn id="15" dur="500" fill="hold"/>
                                        <p:tgtEl>
                                          <p:spTgt spid="66"/>
                                        </p:tgtEl>
                                        <p:attrNameLst>
                                          <p:attrName>ppt_x</p:attrName>
                                        </p:attrNameLst>
                                      </p:cBhvr>
                                      <p:tavLst>
                                        <p:tav tm="0">
                                          <p:val>
                                            <p:strVal val="#ppt_x"/>
                                          </p:val>
                                        </p:tav>
                                        <p:tav tm="100000">
                                          <p:val>
                                            <p:strVal val="#ppt_x"/>
                                          </p:val>
                                        </p:tav>
                                      </p:tavLst>
                                    </p:anim>
                                    <p:anim calcmode="lin" valueType="num">
                                      <p:cBhvr additive="base">
                                        <p:cTn id="16" dur="500" fill="hold"/>
                                        <p:tgtEl>
                                          <p:spTgt spid="6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6"/>
                                        </p:tgtEl>
                                        <p:attrNameLst>
                                          <p:attrName>style.visibility</p:attrName>
                                        </p:attrNameLst>
                                      </p:cBhvr>
                                      <p:to>
                                        <p:strVal val="visible"/>
                                      </p:to>
                                    </p:set>
                                    <p:anim calcmode="lin" valueType="num">
                                      <p:cBhvr additive="base">
                                        <p:cTn id="23" dur="500" fill="hold"/>
                                        <p:tgtEl>
                                          <p:spTgt spid="76"/>
                                        </p:tgtEl>
                                        <p:attrNameLst>
                                          <p:attrName>ppt_x</p:attrName>
                                        </p:attrNameLst>
                                      </p:cBhvr>
                                      <p:tavLst>
                                        <p:tav tm="0">
                                          <p:val>
                                            <p:strVal val="#ppt_x"/>
                                          </p:val>
                                        </p:tav>
                                        <p:tav tm="100000">
                                          <p:val>
                                            <p:strVal val="#ppt_x"/>
                                          </p:val>
                                        </p:tav>
                                      </p:tavLst>
                                    </p:anim>
                                    <p:anim calcmode="lin" valueType="num">
                                      <p:cBhvr additive="base">
                                        <p:cTn id="24" dur="500" fill="hold"/>
                                        <p:tgtEl>
                                          <p:spTgt spid="7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additive="base">
                                        <p:cTn id="27" dur="500" fill="hold"/>
                                        <p:tgtEl>
                                          <p:spTgt spid="77"/>
                                        </p:tgtEl>
                                        <p:attrNameLst>
                                          <p:attrName>ppt_x</p:attrName>
                                        </p:attrNameLst>
                                      </p:cBhvr>
                                      <p:tavLst>
                                        <p:tav tm="0">
                                          <p:val>
                                            <p:strVal val="#ppt_x"/>
                                          </p:val>
                                        </p:tav>
                                        <p:tav tm="100000">
                                          <p:val>
                                            <p:strVal val="#ppt_x"/>
                                          </p:val>
                                        </p:tav>
                                      </p:tavLst>
                                    </p:anim>
                                    <p:anim calcmode="lin" valueType="num">
                                      <p:cBhvr additive="base">
                                        <p:cTn id="28" dur="500" fill="hold"/>
                                        <p:tgtEl>
                                          <p:spTgt spid="7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ppt_x"/>
                                          </p:val>
                                        </p:tav>
                                        <p:tav tm="100000">
                                          <p:val>
                                            <p:strVal val="#ppt_x"/>
                                          </p:val>
                                        </p:tav>
                                      </p:tavLst>
                                    </p:anim>
                                    <p:anim calcmode="lin" valueType="num">
                                      <p:cBhvr additive="base">
                                        <p:cTn id="36" dur="500" fill="hold"/>
                                        <p:tgtEl>
                                          <p:spTgt spid="4"/>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500" fill="hold"/>
                                        <p:tgtEl>
                                          <p:spTgt spid="7"/>
                                        </p:tgtEl>
                                        <p:attrNameLst>
                                          <p:attrName>ppt_x</p:attrName>
                                        </p:attrNameLst>
                                      </p:cBhvr>
                                      <p:tavLst>
                                        <p:tav tm="0">
                                          <p:val>
                                            <p:strVal val="#ppt_x"/>
                                          </p:val>
                                        </p:tav>
                                        <p:tav tm="100000">
                                          <p:val>
                                            <p:strVal val="#ppt_x"/>
                                          </p:val>
                                        </p:tav>
                                      </p:tavLst>
                                    </p:anim>
                                    <p:anim calcmode="lin" valueType="num">
                                      <p:cBhvr additive="base">
                                        <p:cTn id="48" dur="500" fill="hold"/>
                                        <p:tgtEl>
                                          <p:spTgt spid="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additive="base">
                                        <p:cTn id="51" dur="500" fill="hold"/>
                                        <p:tgtEl>
                                          <p:spTgt spid="8"/>
                                        </p:tgtEl>
                                        <p:attrNameLst>
                                          <p:attrName>ppt_x</p:attrName>
                                        </p:attrNameLst>
                                      </p:cBhvr>
                                      <p:tavLst>
                                        <p:tav tm="0">
                                          <p:val>
                                            <p:strVal val="#ppt_x"/>
                                          </p:val>
                                        </p:tav>
                                        <p:tav tm="100000">
                                          <p:val>
                                            <p:strVal val="#ppt_x"/>
                                          </p:val>
                                        </p:tav>
                                      </p:tavLst>
                                    </p:anim>
                                    <p:anim calcmode="lin" valueType="num">
                                      <p:cBhvr additive="base">
                                        <p:cTn id="52" dur="500" fill="hold"/>
                                        <p:tgtEl>
                                          <p:spTgt spid="8"/>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ppt_x"/>
                                          </p:val>
                                        </p:tav>
                                        <p:tav tm="100000">
                                          <p:val>
                                            <p:strVal val="#ppt_x"/>
                                          </p:val>
                                        </p:tav>
                                      </p:tavLst>
                                    </p:anim>
                                    <p:anim calcmode="lin" valueType="num">
                                      <p:cBhvr additive="base">
                                        <p:cTn id="5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76" grpId="0"/>
      <p:bldP spid="4" grpId="0"/>
      <p:bldP spid="6"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custDataLst>
              <p:tags r:id="rId1"/>
            </p:custDataLst>
          </p:nvPr>
        </p:nvSpPr>
        <p:spPr>
          <a:xfrm>
            <a:off x="0" y="0"/>
            <a:ext cx="12227495" cy="6858000"/>
          </a:xfrm>
          <a:prstGeom prst="rect">
            <a:avLst/>
          </a:prstGeom>
          <a:gradFill flip="none" rotWithShape="1">
            <a:gsLst>
              <a:gs pos="0">
                <a:srgbClr val="0C3C7D"/>
              </a:gs>
              <a:gs pos="100000">
                <a:srgbClr val="287AA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olidFill>
                <a:schemeClr val="lt1"/>
              </a:solidFill>
              <a:sym typeface="+mn-ea"/>
            </a:endParaRPr>
          </a:p>
        </p:txBody>
      </p:sp>
      <p:sp>
        <p:nvSpPr>
          <p:cNvPr id="85" name="矩形 84"/>
          <p:cNvSpPr/>
          <p:nvPr/>
        </p:nvSpPr>
        <p:spPr>
          <a:xfrm>
            <a:off x="5024120" y="2597785"/>
            <a:ext cx="4283075" cy="1568450"/>
          </a:xfrm>
          <a:prstGeom prst="rect">
            <a:avLst/>
          </a:prstGeom>
        </p:spPr>
        <p:txBody>
          <a:bodyPr wrap="square">
            <a:spAutoFit/>
          </a:bodyPr>
          <a:lstStyle/>
          <a:p>
            <a:pPr algn="l" defTabSz="914400">
              <a:defRPr/>
            </a:pPr>
            <a:r>
              <a:rPr lang="en-US" altLang="zh-CN" sz="4800" b="1" dirty="0">
                <a:solidFill>
                  <a:schemeClr val="lt1"/>
                </a:solidFill>
                <a:latin typeface="微软雅黑" panose="020B0503020204020204" pitchFamily="34" charset="-122"/>
                <a:ea typeface="微软雅黑" panose="020B0503020204020204" pitchFamily="34" charset="-122"/>
                <a:cs typeface="+mn-ea"/>
                <a:sym typeface="+mn-lt"/>
              </a:rPr>
              <a:t>Packet construction</a:t>
            </a:r>
            <a:endParaRPr lang="en-US" altLang="zh-CN" sz="4800" b="1" dirty="0">
              <a:solidFill>
                <a:schemeClr val="lt1"/>
              </a:solidFill>
              <a:latin typeface="微软雅黑" panose="020B0503020204020204" pitchFamily="34" charset="-122"/>
              <a:ea typeface="微软雅黑" panose="020B0503020204020204" pitchFamily="34" charset="-122"/>
              <a:cs typeface="+mn-ea"/>
              <a:sym typeface="+mn-lt"/>
            </a:endParaRPr>
          </a:p>
        </p:txBody>
      </p:sp>
      <p:sp>
        <p:nvSpPr>
          <p:cNvPr id="87" name="文本框 86"/>
          <p:cNvSpPr txBox="1"/>
          <p:nvPr>
            <p:custDataLst>
              <p:tags r:id="rId2"/>
            </p:custDataLst>
          </p:nvPr>
        </p:nvSpPr>
        <p:spPr>
          <a:xfrm>
            <a:off x="1386945" y="2150005"/>
            <a:ext cx="3015831" cy="2061210"/>
          </a:xfrm>
          <a:prstGeom prst="rect">
            <a:avLst/>
          </a:prstGeom>
          <a:noFill/>
        </p:spPr>
        <p:txBody>
          <a:bodyPr wrap="square" rtlCol="0">
            <a:spAutoFit/>
          </a:bodyPr>
          <a:lstStyle/>
          <a:p>
            <a:pPr algn="ctr" defTabSz="914400">
              <a:defRPr/>
            </a:pPr>
            <a:r>
              <a:rPr lang="en-US" altLang="zh-CN" sz="8000" dirty="0">
                <a:solidFill>
                  <a:schemeClr val="lt1"/>
                </a:solidFill>
                <a:latin typeface="Arial Black" panose="020B0A04020102020204" pitchFamily="34" charset="0"/>
                <a:ea typeface="思源宋体 CN Heavy" panose="02010600030101010101" pitchFamily="18" charset="-122"/>
              </a:rPr>
              <a:t>02</a:t>
            </a:r>
            <a:endParaRPr lang="en-US" altLang="zh-CN" sz="8000" dirty="0">
              <a:solidFill>
                <a:schemeClr val="lt1"/>
              </a:solidFill>
              <a:latin typeface="Arial Black" panose="020B0A04020102020204" pitchFamily="34" charset="0"/>
              <a:ea typeface="思源宋体 CN Heavy" panose="02010600030101010101" pitchFamily="18" charset="-122"/>
            </a:endParaRPr>
          </a:p>
          <a:p>
            <a:pPr algn="ctr" defTabSz="914400">
              <a:defRPr/>
            </a:pPr>
            <a:r>
              <a:rPr lang="en-US" altLang="zh-CN" sz="4800" dirty="0">
                <a:solidFill>
                  <a:schemeClr val="lt1"/>
                </a:solidFill>
                <a:latin typeface="思源宋体 CN Heavy" panose="02010600030101010101" pitchFamily="18" charset="-122"/>
                <a:ea typeface="思源宋体 CN Heavy" panose="02010600030101010101" pitchFamily="18" charset="-122"/>
              </a:rPr>
              <a:t>PART</a:t>
            </a:r>
            <a:endParaRPr lang="en-US" altLang="zh-CN" sz="4800" dirty="0">
              <a:solidFill>
                <a:schemeClr val="lt1"/>
              </a:solidFill>
              <a:latin typeface="思源宋体 CN Heavy" panose="02010600030101010101" pitchFamily="18" charset="-122"/>
              <a:ea typeface="思源宋体 CN Heavy" panose="02010600030101010101" pitchFamily="18" charset="-122"/>
            </a:endParaRPr>
          </a:p>
        </p:txBody>
      </p:sp>
      <p:cxnSp>
        <p:nvCxnSpPr>
          <p:cNvPr id="88" name="直接连接符 87"/>
          <p:cNvCxnSpPr/>
          <p:nvPr>
            <p:custDataLst>
              <p:tags r:id="rId3"/>
            </p:custDataLst>
          </p:nvPr>
        </p:nvCxnSpPr>
        <p:spPr>
          <a:xfrm>
            <a:off x="4555296" y="2321171"/>
            <a:ext cx="0" cy="2037504"/>
          </a:xfrm>
          <a:prstGeom prst="line">
            <a:avLst/>
          </a:prstGeom>
          <a:ln w="12700" cmpd="dbl">
            <a:solidFill>
              <a:schemeClr val="lt1"/>
            </a:solidFill>
            <a:prstDash val="sysDash"/>
          </a:ln>
        </p:spPr>
        <p:style>
          <a:lnRef idx="1">
            <a:schemeClr val="accent1"/>
          </a:lnRef>
          <a:fillRef idx="0">
            <a:schemeClr val="accent1"/>
          </a:fillRef>
          <a:effectRef idx="0">
            <a:schemeClr val="accent1"/>
          </a:effectRef>
          <a:fontRef idx="minor">
            <a:schemeClr val="tx1"/>
          </a:fontRef>
        </p:style>
      </p:cxnSp>
      <p:pic>
        <p:nvPicPr>
          <p:cNvPr id="2" name="图片 1" descr="图片1"/>
          <p:cNvPicPr>
            <a:picLocks noChangeAspect="1"/>
          </p:cNvPicPr>
          <p:nvPr>
            <p:custDataLst>
              <p:tags r:id="rId4"/>
            </p:custDataLst>
          </p:nvPr>
        </p:nvPicPr>
        <p:blipFill>
          <a:blip r:embed="rId5"/>
          <a:srcRect r="-10356"/>
          <a:stretch>
            <a:fillRect/>
          </a:stretch>
        </p:blipFill>
        <p:spPr>
          <a:xfrm>
            <a:off x="8957310" y="265430"/>
            <a:ext cx="3005455" cy="728980"/>
          </a:xfrm>
          <a:prstGeom prst="rect">
            <a:avLst/>
          </a:prstGeom>
        </p:spPr>
      </p:pic>
    </p:spTree>
    <p:custDataLst>
      <p:tags r:id="rId6"/>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3" name="矩形 102"/>
          <p:cNvSpPr/>
          <p:nvPr>
            <p:custDataLst>
              <p:tags r:id="rId2"/>
            </p:custDataLst>
          </p:nvPr>
        </p:nvSpPr>
        <p:spPr>
          <a:xfrm>
            <a:off x="-25400" y="-5715"/>
            <a:ext cx="12252325" cy="100647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90" name="矩形: 圆角 89"/>
          <p:cNvSpPr/>
          <p:nvPr>
            <p:custDataLst>
              <p:tags r:id="rId3"/>
            </p:custDataLst>
          </p:nvPr>
        </p:nvSpPr>
        <p:spPr>
          <a:xfrm>
            <a:off x="4709583"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91" name="图形 90" descr="铅笔"/>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3452" y="348131"/>
            <a:ext cx="307332" cy="307332"/>
          </a:xfrm>
          <a:prstGeom prst="rect">
            <a:avLst/>
          </a:prstGeom>
        </p:spPr>
      </p:pic>
      <p:pic>
        <p:nvPicPr>
          <p:cNvPr id="92" name="图形 91" descr="烧瓶"/>
          <p:cNvPicPr>
            <a:picLocks noChangeAspect="1"/>
          </p:cNvPicPr>
          <p:nvPr>
            <p:custDataLst>
              <p:tags r:id="rId6"/>
            </p:custDataLst>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51385" y="348131"/>
            <a:ext cx="307332" cy="307332"/>
          </a:xfrm>
          <a:prstGeom prst="rect">
            <a:avLst/>
          </a:prstGeom>
        </p:spPr>
      </p:pic>
      <p:pic>
        <p:nvPicPr>
          <p:cNvPr id="93" name="图形 92" descr="显微镜"/>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59318" y="348131"/>
            <a:ext cx="307332" cy="307332"/>
          </a:xfrm>
          <a:prstGeom prst="rect">
            <a:avLst/>
          </a:prstGeom>
        </p:spPr>
      </p:pic>
      <p:pic>
        <p:nvPicPr>
          <p:cNvPr id="94" name="图形 93" descr="望远镜"/>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367251" y="348131"/>
            <a:ext cx="307332" cy="307332"/>
          </a:xfrm>
          <a:prstGeom prst="rect">
            <a:avLst/>
          </a:prstGeom>
        </p:spPr>
      </p:pic>
      <p:pic>
        <p:nvPicPr>
          <p:cNvPr id="95" name="图形 94" descr="放大"/>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75184" y="348131"/>
            <a:ext cx="307332" cy="307332"/>
          </a:xfrm>
          <a:prstGeom prst="rect">
            <a:avLst/>
          </a:prstGeom>
        </p:spPr>
      </p:pic>
      <p:sp>
        <p:nvSpPr>
          <p:cNvPr id="96" name="文本框 95"/>
          <p:cNvSpPr txBox="1"/>
          <p:nvPr>
            <p:custDataLst>
              <p:tags r:id="rId15"/>
            </p:custDataLst>
          </p:nvPr>
        </p:nvSpPr>
        <p:spPr>
          <a:xfrm>
            <a:off x="322350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97" name="文本框 96"/>
          <p:cNvSpPr txBox="1"/>
          <p:nvPr/>
        </p:nvSpPr>
        <p:spPr>
          <a:xfrm>
            <a:off x="501764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Packet</a:t>
            </a:r>
            <a:endParaRPr lang="en-US" altLang="zh-CN" sz="2000" dirty="0">
              <a:solidFill>
                <a:srgbClr val="000000"/>
              </a:solidFill>
              <a:ea typeface="思源黑体 CN Bold" panose="020B0800000000000000" pitchFamily="34" charset="-122"/>
              <a:cs typeface="+mj-cs"/>
            </a:endParaRPr>
          </a:p>
        </p:txBody>
      </p:sp>
      <p:sp>
        <p:nvSpPr>
          <p:cNvPr id="98" name="文本框 97"/>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process</a:t>
            </a:r>
            <a:endParaRPr lang="en-US" altLang="zh-CN" sz="2000" dirty="0">
              <a:solidFill>
                <a:srgbClr val="FFFFFF"/>
              </a:solidFill>
              <a:ea typeface="思源黑体 CN Bold" panose="020B0800000000000000" pitchFamily="34" charset="-122"/>
              <a:cs typeface="+mj-cs"/>
            </a:endParaRPr>
          </a:p>
        </p:txBody>
      </p:sp>
      <p:sp>
        <p:nvSpPr>
          <p:cNvPr id="99" name="文本框 98"/>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100" name="文本框 99"/>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101" name="箭头: V 形 100"/>
          <p:cNvSpPr/>
          <p:nvPr>
            <p:custDataLst>
              <p:tags r:id="rId16"/>
            </p:custDataLst>
          </p:nvPr>
        </p:nvSpPr>
        <p:spPr>
          <a:xfrm rot="5400000">
            <a:off x="5427894"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2" name="图片 1" descr="图片1"/>
          <p:cNvPicPr>
            <a:picLocks noChangeAspect="1"/>
          </p:cNvPicPr>
          <p:nvPr>
            <p:custDataLst>
              <p:tags r:id="rId17"/>
            </p:custDataLst>
          </p:nvPr>
        </p:nvPicPr>
        <p:blipFill>
          <a:blip r:embed="rId18"/>
          <a:srcRect r="-10356"/>
          <a:stretch>
            <a:fillRect/>
          </a:stretch>
        </p:blipFill>
        <p:spPr>
          <a:xfrm>
            <a:off x="127635" y="169545"/>
            <a:ext cx="2533650" cy="614680"/>
          </a:xfrm>
          <a:prstGeom prst="rect">
            <a:avLst/>
          </a:prstGeom>
        </p:spPr>
      </p:pic>
      <p:grpSp>
        <p:nvGrpSpPr>
          <p:cNvPr id="20" name="组合 19"/>
          <p:cNvGrpSpPr/>
          <p:nvPr/>
        </p:nvGrpSpPr>
        <p:grpSpPr>
          <a:xfrm>
            <a:off x="994232" y="1281376"/>
            <a:ext cx="10203536" cy="423985"/>
            <a:chOff x="4940300" y="3538797"/>
            <a:chExt cx="10203536" cy="423985"/>
          </a:xfrm>
        </p:grpSpPr>
        <p:grpSp>
          <p:nvGrpSpPr>
            <p:cNvPr id="21" name="组合 20"/>
            <p:cNvGrpSpPr/>
            <p:nvPr/>
          </p:nvGrpSpPr>
          <p:grpSpPr>
            <a:xfrm>
              <a:off x="4940300" y="3581780"/>
              <a:ext cx="361950" cy="254002"/>
              <a:chOff x="4940300" y="3428999"/>
              <a:chExt cx="457202" cy="254002"/>
            </a:xfrm>
          </p:grpSpPr>
          <p:sp>
            <p:nvSpPr>
              <p:cNvPr id="25" name="箭头: V 形 24"/>
              <p:cNvSpPr/>
              <p:nvPr>
                <p:custDataLst>
                  <p:tags r:id="rId19"/>
                </p:custDataLst>
              </p:nvPr>
            </p:nvSpPr>
            <p:spPr>
              <a:xfrm>
                <a:off x="4940300" y="3429000"/>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26" name="箭头: V 形 25"/>
              <p:cNvSpPr/>
              <p:nvPr>
                <p:custDataLst>
                  <p:tags r:id="rId20"/>
                </p:custDataLst>
              </p:nvPr>
            </p:nvSpPr>
            <p:spPr>
              <a:xfrm>
                <a:off x="5143501" y="3428999"/>
                <a:ext cx="254001" cy="25400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grpSp>
        <p:cxnSp>
          <p:nvCxnSpPr>
            <p:cNvPr id="22" name="直接连接符 21"/>
            <p:cNvCxnSpPr/>
            <p:nvPr>
              <p:custDataLst>
                <p:tags r:id="rId21"/>
              </p:custDataLst>
            </p:nvPr>
          </p:nvCxnSpPr>
          <p:spPr>
            <a:xfrm>
              <a:off x="4940300" y="3962782"/>
              <a:ext cx="10203536"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4" name="矩形 23"/>
            <p:cNvSpPr/>
            <p:nvPr>
              <p:custDataLst>
                <p:tags r:id="rId22"/>
              </p:custDataLst>
            </p:nvPr>
          </p:nvSpPr>
          <p:spPr>
            <a:xfrm>
              <a:off x="5302250" y="3538797"/>
              <a:ext cx="5614670" cy="368300"/>
            </a:xfrm>
            <a:prstGeom prst="rect">
              <a:avLst/>
            </a:prstGeom>
          </p:spPr>
          <p:txBody>
            <a:bodyPr wrap="none">
              <a:spAutoFit/>
            </a:bodyPr>
            <a:p>
              <a:pPr algn="l"/>
              <a:r>
                <a:rPr lang="en-US" altLang="zh-CN"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ICMP Packet Construction and Validation Process</a:t>
              </a:r>
              <a:endParaRPr lang="en-US" altLang="zh-CN"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grpSp>
        <p:nvGrpSpPr>
          <p:cNvPr id="3" name="组合 2"/>
          <p:cNvGrpSpPr/>
          <p:nvPr/>
        </p:nvGrpSpPr>
        <p:grpSpPr>
          <a:xfrm>
            <a:off x="696872" y="4689128"/>
            <a:ext cx="2903936" cy="1021186"/>
            <a:chOff x="994228" y="5220015"/>
            <a:chExt cx="2903936" cy="1021186"/>
          </a:xfrm>
        </p:grpSpPr>
        <p:sp>
          <p:nvSpPr>
            <p:cNvPr id="70" name="sprout_231518"/>
            <p:cNvSpPr>
              <a:spLocks noChangeAspect="1"/>
            </p:cNvSpPr>
            <p:nvPr>
              <p:custDataLst>
                <p:tags r:id="rId23"/>
              </p:custDataLst>
            </p:nvPr>
          </p:nvSpPr>
          <p:spPr bwMode="auto">
            <a:xfrm>
              <a:off x="994228" y="5220015"/>
              <a:ext cx="969563" cy="946799"/>
            </a:xfrm>
            <a:custGeom>
              <a:avLst/>
              <a:gdLst>
                <a:gd name="T0" fmla="*/ 12296 w 12828"/>
                <a:gd name="T1" fmla="*/ 6860 h 10203"/>
                <a:gd name="T2" fmla="*/ 12828 w 12828"/>
                <a:gd name="T3" fmla="*/ 6328 h 10203"/>
                <a:gd name="T4" fmla="*/ 10593 w 12828"/>
                <a:gd name="T5" fmla="*/ 4110 h 10203"/>
                <a:gd name="T6" fmla="*/ 8359 w 12828"/>
                <a:gd name="T7" fmla="*/ 6328 h 10203"/>
                <a:gd name="T8" fmla="*/ 8890 w 12828"/>
                <a:gd name="T9" fmla="*/ 6860 h 10203"/>
                <a:gd name="T10" fmla="*/ 10218 w 12828"/>
                <a:gd name="T11" fmla="*/ 5532 h 10203"/>
                <a:gd name="T12" fmla="*/ 10218 w 12828"/>
                <a:gd name="T13" fmla="*/ 10203 h 10203"/>
                <a:gd name="T14" fmla="*/ 10953 w 12828"/>
                <a:gd name="T15" fmla="*/ 10203 h 10203"/>
                <a:gd name="T16" fmla="*/ 10953 w 12828"/>
                <a:gd name="T17" fmla="*/ 5532 h 10203"/>
                <a:gd name="T18" fmla="*/ 12296 w 12828"/>
                <a:gd name="T19" fmla="*/ 6860 h 10203"/>
                <a:gd name="T20" fmla="*/ 6671 w 12828"/>
                <a:gd name="T21" fmla="*/ 8641 h 10203"/>
                <a:gd name="T22" fmla="*/ 6671 w 12828"/>
                <a:gd name="T23" fmla="*/ 3985 h 10203"/>
                <a:gd name="T24" fmla="*/ 5921 w 12828"/>
                <a:gd name="T25" fmla="*/ 3985 h 10203"/>
                <a:gd name="T26" fmla="*/ 5921 w 12828"/>
                <a:gd name="T27" fmla="*/ 8657 h 10203"/>
                <a:gd name="T28" fmla="*/ 4593 w 12828"/>
                <a:gd name="T29" fmla="*/ 7328 h 10203"/>
                <a:gd name="T30" fmla="*/ 4078 w 12828"/>
                <a:gd name="T31" fmla="*/ 7844 h 10203"/>
                <a:gd name="T32" fmla="*/ 6296 w 12828"/>
                <a:gd name="T33" fmla="*/ 10063 h 10203"/>
                <a:gd name="T34" fmla="*/ 8531 w 12828"/>
                <a:gd name="T35" fmla="*/ 7828 h 10203"/>
                <a:gd name="T36" fmla="*/ 8000 w 12828"/>
                <a:gd name="T37" fmla="*/ 7313 h 10203"/>
                <a:gd name="T38" fmla="*/ 6671 w 12828"/>
                <a:gd name="T39" fmla="*/ 8641 h 10203"/>
                <a:gd name="T40" fmla="*/ 3718 w 12828"/>
                <a:gd name="T41" fmla="*/ 9157 h 10203"/>
                <a:gd name="T42" fmla="*/ 2984 w 12828"/>
                <a:gd name="T43" fmla="*/ 9157 h 10203"/>
                <a:gd name="T44" fmla="*/ 750 w 12828"/>
                <a:gd name="T45" fmla="*/ 6922 h 10203"/>
                <a:gd name="T46" fmla="*/ 2984 w 12828"/>
                <a:gd name="T47" fmla="*/ 4688 h 10203"/>
                <a:gd name="T48" fmla="*/ 3015 w 12828"/>
                <a:gd name="T49" fmla="*/ 4688 h 10203"/>
                <a:gd name="T50" fmla="*/ 3375 w 12828"/>
                <a:gd name="T51" fmla="*/ 4688 h 10203"/>
                <a:gd name="T52" fmla="*/ 3640 w 12828"/>
                <a:gd name="T53" fmla="*/ 4563 h 10203"/>
                <a:gd name="T54" fmla="*/ 3718 w 12828"/>
                <a:gd name="T55" fmla="*/ 4141 h 10203"/>
                <a:gd name="T56" fmla="*/ 7078 w 12828"/>
                <a:gd name="T57" fmla="*/ 766 h 10203"/>
                <a:gd name="T58" fmla="*/ 9343 w 12828"/>
                <a:gd name="T59" fmla="*/ 1641 h 10203"/>
                <a:gd name="T60" fmla="*/ 9468 w 12828"/>
                <a:gd name="T61" fmla="*/ 1766 h 10203"/>
                <a:gd name="T62" fmla="*/ 9796 w 12828"/>
                <a:gd name="T63" fmla="*/ 1938 h 10203"/>
                <a:gd name="T64" fmla="*/ 10171 w 12828"/>
                <a:gd name="T65" fmla="*/ 1563 h 10203"/>
                <a:gd name="T66" fmla="*/ 10015 w 12828"/>
                <a:gd name="T67" fmla="*/ 1235 h 10203"/>
                <a:gd name="T68" fmla="*/ 9890 w 12828"/>
                <a:gd name="T69" fmla="*/ 1125 h 10203"/>
                <a:gd name="T70" fmla="*/ 7078 w 12828"/>
                <a:gd name="T71" fmla="*/ 0 h 10203"/>
                <a:gd name="T72" fmla="*/ 2968 w 12828"/>
                <a:gd name="T73" fmla="*/ 3907 h 10203"/>
                <a:gd name="T74" fmla="*/ 0 w 12828"/>
                <a:gd name="T75" fmla="*/ 6875 h 10203"/>
                <a:gd name="T76" fmla="*/ 2968 w 12828"/>
                <a:gd name="T77" fmla="*/ 9844 h 10203"/>
                <a:gd name="T78" fmla="*/ 3687 w 12828"/>
                <a:gd name="T79" fmla="*/ 9844 h 10203"/>
                <a:gd name="T80" fmla="*/ 4062 w 12828"/>
                <a:gd name="T81" fmla="*/ 9469 h 10203"/>
                <a:gd name="T82" fmla="*/ 3718 w 12828"/>
                <a:gd name="T83" fmla="*/ 9157 h 10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28" h="10203">
                  <a:moveTo>
                    <a:pt x="12296" y="6860"/>
                  </a:moveTo>
                  <a:lnTo>
                    <a:pt x="12828" y="6328"/>
                  </a:lnTo>
                  <a:lnTo>
                    <a:pt x="10593" y="4110"/>
                  </a:lnTo>
                  <a:lnTo>
                    <a:pt x="8359" y="6328"/>
                  </a:lnTo>
                  <a:lnTo>
                    <a:pt x="8890" y="6860"/>
                  </a:lnTo>
                  <a:lnTo>
                    <a:pt x="10218" y="5532"/>
                  </a:lnTo>
                  <a:lnTo>
                    <a:pt x="10218" y="10203"/>
                  </a:lnTo>
                  <a:lnTo>
                    <a:pt x="10953" y="10203"/>
                  </a:lnTo>
                  <a:lnTo>
                    <a:pt x="10953" y="5532"/>
                  </a:lnTo>
                  <a:lnTo>
                    <a:pt x="12296" y="6860"/>
                  </a:lnTo>
                  <a:close/>
                  <a:moveTo>
                    <a:pt x="6671" y="8641"/>
                  </a:moveTo>
                  <a:lnTo>
                    <a:pt x="6671" y="3985"/>
                  </a:lnTo>
                  <a:lnTo>
                    <a:pt x="5921" y="3985"/>
                  </a:lnTo>
                  <a:lnTo>
                    <a:pt x="5921" y="8657"/>
                  </a:lnTo>
                  <a:lnTo>
                    <a:pt x="4593" y="7328"/>
                  </a:lnTo>
                  <a:lnTo>
                    <a:pt x="4078" y="7844"/>
                  </a:lnTo>
                  <a:lnTo>
                    <a:pt x="6296" y="10063"/>
                  </a:lnTo>
                  <a:lnTo>
                    <a:pt x="8531" y="7828"/>
                  </a:lnTo>
                  <a:lnTo>
                    <a:pt x="8000" y="7313"/>
                  </a:lnTo>
                  <a:lnTo>
                    <a:pt x="6671" y="8641"/>
                  </a:lnTo>
                  <a:close/>
                  <a:moveTo>
                    <a:pt x="3718" y="9157"/>
                  </a:moveTo>
                  <a:lnTo>
                    <a:pt x="2984" y="9157"/>
                  </a:lnTo>
                  <a:cubicBezTo>
                    <a:pt x="1750" y="9157"/>
                    <a:pt x="750" y="8157"/>
                    <a:pt x="750" y="6922"/>
                  </a:cubicBezTo>
                  <a:cubicBezTo>
                    <a:pt x="750" y="5688"/>
                    <a:pt x="1750" y="4688"/>
                    <a:pt x="2984" y="4688"/>
                  </a:cubicBezTo>
                  <a:lnTo>
                    <a:pt x="3015" y="4688"/>
                  </a:lnTo>
                  <a:lnTo>
                    <a:pt x="3375" y="4688"/>
                  </a:lnTo>
                  <a:cubicBezTo>
                    <a:pt x="3390" y="4688"/>
                    <a:pt x="3515" y="4703"/>
                    <a:pt x="3640" y="4563"/>
                  </a:cubicBezTo>
                  <a:cubicBezTo>
                    <a:pt x="3765" y="4422"/>
                    <a:pt x="3718" y="4297"/>
                    <a:pt x="3718" y="4141"/>
                  </a:cubicBezTo>
                  <a:cubicBezTo>
                    <a:pt x="3718" y="2282"/>
                    <a:pt x="5234" y="766"/>
                    <a:pt x="7078" y="766"/>
                  </a:cubicBezTo>
                  <a:cubicBezTo>
                    <a:pt x="7953" y="766"/>
                    <a:pt x="8750" y="1094"/>
                    <a:pt x="9343" y="1641"/>
                  </a:cubicBezTo>
                  <a:cubicBezTo>
                    <a:pt x="9406" y="1703"/>
                    <a:pt x="9390" y="1703"/>
                    <a:pt x="9468" y="1766"/>
                  </a:cubicBezTo>
                  <a:cubicBezTo>
                    <a:pt x="9546" y="1875"/>
                    <a:pt x="9656" y="1938"/>
                    <a:pt x="9796" y="1938"/>
                  </a:cubicBezTo>
                  <a:cubicBezTo>
                    <a:pt x="10000" y="1938"/>
                    <a:pt x="10171" y="1766"/>
                    <a:pt x="10171" y="1563"/>
                  </a:cubicBezTo>
                  <a:cubicBezTo>
                    <a:pt x="10171" y="1438"/>
                    <a:pt x="10109" y="1328"/>
                    <a:pt x="10015" y="1235"/>
                  </a:cubicBezTo>
                  <a:cubicBezTo>
                    <a:pt x="9953" y="1172"/>
                    <a:pt x="9968" y="1188"/>
                    <a:pt x="9890" y="1125"/>
                  </a:cubicBezTo>
                  <a:cubicBezTo>
                    <a:pt x="9156" y="422"/>
                    <a:pt x="8171" y="0"/>
                    <a:pt x="7078" y="0"/>
                  </a:cubicBezTo>
                  <a:cubicBezTo>
                    <a:pt x="4875" y="0"/>
                    <a:pt x="3078" y="1735"/>
                    <a:pt x="2968" y="3907"/>
                  </a:cubicBezTo>
                  <a:cubicBezTo>
                    <a:pt x="1328" y="3907"/>
                    <a:pt x="0" y="5235"/>
                    <a:pt x="0" y="6875"/>
                  </a:cubicBezTo>
                  <a:cubicBezTo>
                    <a:pt x="0" y="8516"/>
                    <a:pt x="1328" y="9844"/>
                    <a:pt x="2968" y="9844"/>
                  </a:cubicBezTo>
                  <a:lnTo>
                    <a:pt x="3687" y="9844"/>
                  </a:lnTo>
                  <a:cubicBezTo>
                    <a:pt x="3890" y="9844"/>
                    <a:pt x="4062" y="9672"/>
                    <a:pt x="4062" y="9469"/>
                  </a:cubicBezTo>
                  <a:cubicBezTo>
                    <a:pt x="4078" y="9313"/>
                    <a:pt x="3921" y="9157"/>
                    <a:pt x="3718" y="9157"/>
                  </a:cubicBezTo>
                  <a:close/>
                </a:path>
              </a:pathLst>
            </a:custGeom>
            <a:solidFill>
              <a:schemeClr val="lt1">
                <a:alpha val="29000"/>
              </a:schemeClr>
            </a:solidFill>
            <a:ln>
              <a:noFill/>
            </a:ln>
          </p:spPr>
          <p:txBody>
            <a:bodyPr/>
            <a:p>
              <a:endParaRPr lang="zh-CN" altLang="en-US">
                <a:solidFill>
                  <a:schemeClr val="dk1"/>
                </a:solidFill>
              </a:endParaRPr>
            </a:p>
          </p:txBody>
        </p:sp>
        <p:sp>
          <p:nvSpPr>
            <p:cNvPr id="4" name="矩形 3"/>
            <p:cNvSpPr/>
            <p:nvPr>
              <p:custDataLst>
                <p:tags r:id="rId24"/>
              </p:custDataLst>
            </p:nvPr>
          </p:nvSpPr>
          <p:spPr>
            <a:xfrm>
              <a:off x="1155099" y="5287478"/>
              <a:ext cx="2743065" cy="953723"/>
            </a:xfrm>
            <a:prstGeom prst="rect">
              <a:avLst/>
            </a:prstGeom>
          </p:spPr>
          <p:txBody>
            <a:bodyPr wrap="square">
              <a:spAutoFit/>
            </a:bodyPr>
            <a:p>
              <a:pPr>
                <a:lnSpc>
                  <a:spcPct val="120000"/>
                </a:lnSpc>
              </a:pPr>
              <a:r>
                <a:rPr lang="zh-CN" altLang="en-US" sz="16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rPr>
                <a:t>点击此处修改内容点击此处修改内容点击此处修改内容点击此处修改内容改内容</a:t>
              </a:r>
              <a:endParaRPr lang="zh-CN" altLang="en-US" sz="1600" dirty="0">
                <a:solidFill>
                  <a:schemeClr val="lt1"/>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125" name="矩形: 圆角 124"/>
          <p:cNvSpPr/>
          <p:nvPr/>
        </p:nvSpPr>
        <p:spPr>
          <a:xfrm>
            <a:off x="5033084" y="1895868"/>
            <a:ext cx="6950007" cy="1957305"/>
          </a:xfrm>
          <a:prstGeom prst="roundRect">
            <a:avLst>
              <a:gd name="adj" fmla="val 8717"/>
            </a:avLst>
          </a:prstGeom>
          <a:solidFill>
            <a:sysClr val="window" lastClr="FFFFFF"/>
          </a:solidFill>
          <a:ln w="6350" cap="flat" cmpd="sng" algn="ctr">
            <a:solidFill>
              <a:srgbClr val="E7E6E6">
                <a:lumMod val="75000"/>
              </a:srgbClr>
            </a:solidFill>
            <a:prstDash val="solid"/>
            <a:miter lim="800000"/>
          </a:ln>
          <a:effectLst>
            <a:outerShdw blurRad="127000" dist="38100" dir="2700000" algn="tl" rotWithShape="0">
              <a:prstClr val="black">
                <a:alpha val="40000"/>
              </a:prstClr>
            </a:outerShdw>
          </a:effectLst>
        </p:spPr>
        <p:txBody>
          <a:bodyPr rtlCol="0" anchor="ctr"/>
          <a:p>
            <a:pPr algn="ctr">
              <a:defRPr/>
            </a:pPr>
            <a:endParaRPr lang="zh-CN" altLang="en-US"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7" name="矩形: 圆角 126"/>
          <p:cNvSpPr/>
          <p:nvPr/>
        </p:nvSpPr>
        <p:spPr>
          <a:xfrm>
            <a:off x="5058410" y="4044315"/>
            <a:ext cx="6924040" cy="2438400"/>
          </a:xfrm>
          <a:prstGeom prst="roundRect">
            <a:avLst>
              <a:gd name="adj" fmla="val 8717"/>
            </a:avLst>
          </a:prstGeom>
          <a:solidFill>
            <a:sysClr val="window" lastClr="FFFFFF"/>
          </a:solidFill>
          <a:ln w="6350" cap="flat" cmpd="sng" algn="ctr">
            <a:solidFill>
              <a:srgbClr val="E7E6E6">
                <a:lumMod val="75000"/>
              </a:srgbClr>
            </a:solidFill>
            <a:prstDash val="solid"/>
            <a:miter lim="800000"/>
          </a:ln>
          <a:effectLst>
            <a:outerShdw blurRad="127000" dist="38100" dir="2700000" algn="tl" rotWithShape="0">
              <a:prstClr val="black">
                <a:alpha val="40000"/>
              </a:prstClr>
            </a:outerShdw>
          </a:effectLst>
        </p:spPr>
        <p:txBody>
          <a:bodyPr rtlCol="0" anchor="ctr"/>
          <a:p>
            <a:pPr algn="ctr">
              <a:defRPr/>
            </a:pPr>
            <a:endParaRPr lang="zh-CN" altLang="en-US"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0" name="Docer Falling Dust PPT demo 13"/>
          <p:cNvSpPr txBox="1"/>
          <p:nvPr/>
        </p:nvSpPr>
        <p:spPr>
          <a:xfrm>
            <a:off x="5223487" y="2314284"/>
            <a:ext cx="6594859" cy="1478915"/>
          </a:xfrm>
          <a:prstGeom prst="rect">
            <a:avLst/>
          </a:prstGeom>
          <a:noFill/>
        </p:spPr>
        <p:txBody>
          <a:bodyPr wrap="square" lIns="94002" tIns="47001" rIns="94002" bIns="47001" rtlCol="0">
            <a:spAutoFit/>
          </a:bodyPr>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1. Calculates the checksum for an ICMP packet (used to verify data integrity).</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2. Processes the data in 16-bit blocks (two bytes) and sums them up.</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3. If the data length is odd, it pads with a zero byte for checksum calculation.</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4. Carries any overflow bits from the most significant to the least significant.</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5. Returns the one's complement of the sum (inverted bits), which becomes the packet's checksum for error checking.</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31" name="Docer Falling Dust PPT demo 12"/>
          <p:cNvSpPr txBox="1"/>
          <p:nvPr/>
        </p:nvSpPr>
        <p:spPr>
          <a:xfrm>
            <a:off x="5198020" y="1913360"/>
            <a:ext cx="3796030" cy="401320"/>
          </a:xfrm>
          <a:prstGeom prst="rect">
            <a:avLst/>
          </a:prstGeom>
          <a:solidFill>
            <a:srgbClr val="FFFFFF"/>
          </a:solidFill>
        </p:spPr>
        <p:txBody>
          <a:bodyPr wrap="none" lIns="94002" tIns="47001" rIns="94002" bIns="47001" rtlCol="0">
            <a:spAutoFit/>
          </a:bodyPr>
          <a:p>
            <a:pPr lvl="0" algn="l">
              <a:defRPr/>
            </a:pPr>
            <a:r>
              <a:rPr lang="en-US" altLang="zh-CN" sz="2000" b="1" kern="0" dirty="0" err="1">
                <a:solidFill>
                  <a:srgbClr val="000000"/>
                </a:solidFill>
                <a:latin typeface="Arial" panose="020B0604020202020204"/>
                <a:ea typeface="微软雅黑" panose="020B0503020204020204" pitchFamily="34" charset="-122"/>
                <a:cs typeface="+mn-ea"/>
                <a:sym typeface="+mn-lt"/>
              </a:rPr>
              <a:t>calculate_checksum</a:t>
            </a:r>
            <a:r>
              <a:rPr lang="en-US" altLang="zh-CN" sz="2000" b="1" kern="0" dirty="0">
                <a:solidFill>
                  <a:srgbClr val="000000"/>
                </a:solidFill>
                <a:latin typeface="Arial" panose="020B0604020202020204"/>
                <a:ea typeface="微软雅黑" panose="020B0503020204020204" pitchFamily="34" charset="-122"/>
                <a:cs typeface="+mn-ea"/>
                <a:sym typeface="+mn-lt"/>
              </a:rPr>
              <a:t> Function</a:t>
            </a:r>
            <a:endParaRPr kumimoji="0" lang="zh-CN" altLang="en-US" sz="20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132" name="Docer Falling Dust PPT demo 13"/>
          <p:cNvSpPr txBox="1"/>
          <p:nvPr/>
        </p:nvSpPr>
        <p:spPr>
          <a:xfrm>
            <a:off x="5223487" y="4436163"/>
            <a:ext cx="6880002" cy="1940560"/>
          </a:xfrm>
          <a:prstGeom prst="rect">
            <a:avLst/>
          </a:prstGeom>
          <a:noFill/>
        </p:spPr>
        <p:txBody>
          <a:bodyPr wrap="square" lIns="94002" tIns="47001" rIns="94002" bIns="47001" rtlCol="0">
            <a:spAutoFit/>
          </a:bodyPr>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1. Creates an ICMP packet to be sent in an Echo Request.</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2. Assembles the ICMP header fields: type (8 for request), code (0), checksum (initially 0), packet ID, and sequence number.</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3. Packs the header using struct.pack to convert the values into a binary format for transmission.</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4. Calls calculate_checksum to compute the checksum over the combined header and user data.</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5. Replaces the initial checksum with the correct value in the packed header.</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6. Combines the header and user data into a complete packet.</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cs typeface="+mn-ea"/>
                <a:sym typeface="+mn-lt"/>
              </a:rPr>
              <a:t>7. Returns the full ICMP packet ready to be sent.</a:t>
            </a:r>
            <a:endParaRPr lang="en-US" altLang="zh-CN" sz="10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33" name="Docer Falling Dust PPT demo 12"/>
          <p:cNvSpPr txBox="1"/>
          <p:nvPr/>
        </p:nvSpPr>
        <p:spPr>
          <a:xfrm>
            <a:off x="5163321" y="4080980"/>
            <a:ext cx="3754120" cy="401320"/>
          </a:xfrm>
          <a:prstGeom prst="rect">
            <a:avLst/>
          </a:prstGeom>
          <a:solidFill>
            <a:srgbClr val="FFFFFF"/>
          </a:solidFill>
        </p:spPr>
        <p:txBody>
          <a:bodyPr wrap="none" lIns="94002" tIns="47001" rIns="94002" bIns="47001" rtlCol="0">
            <a:spAutoFit/>
          </a:bodyPr>
          <a:p>
            <a:pPr lvl="0" algn="l">
              <a:defRPr/>
            </a:pPr>
            <a:r>
              <a:rPr lang="en-US" altLang="zh-CN" sz="2000" b="1" kern="0" dirty="0" err="1">
                <a:solidFill>
                  <a:srgbClr val="000000"/>
                </a:solidFill>
                <a:latin typeface="Arial" panose="020B0604020202020204"/>
                <a:ea typeface="微软雅黑" panose="020B0503020204020204" pitchFamily="34" charset="-122"/>
                <a:cs typeface="+mn-ea"/>
                <a:sym typeface="+mn-lt"/>
              </a:rPr>
              <a:t>create_icmp_packet</a:t>
            </a:r>
            <a:r>
              <a:rPr lang="en-US" altLang="zh-CN" sz="2000" b="1" kern="0" dirty="0">
                <a:solidFill>
                  <a:srgbClr val="000000"/>
                </a:solidFill>
                <a:latin typeface="Arial" panose="020B0604020202020204"/>
                <a:ea typeface="微软雅黑" panose="020B0503020204020204" pitchFamily="34" charset="-122"/>
                <a:cs typeface="+mn-ea"/>
                <a:sym typeface="+mn-lt"/>
              </a:rPr>
              <a:t> Function</a:t>
            </a:r>
            <a:endParaRPr kumimoji="0" lang="zh-CN" altLang="en-US" sz="20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12" name="文本框 11"/>
          <p:cNvSpPr txBox="1"/>
          <p:nvPr/>
        </p:nvSpPr>
        <p:spPr>
          <a:xfrm>
            <a:off x="60960" y="2418080"/>
            <a:ext cx="579120" cy="306705"/>
          </a:xfrm>
          <a:prstGeom prst="rect">
            <a:avLst/>
          </a:prstGeom>
          <a:noFill/>
        </p:spPr>
        <p:txBody>
          <a:bodyPr wrap="square" rtlCol="0">
            <a:spAutoFit/>
          </a:bodyPr>
          <a:p>
            <a:r>
              <a:rPr lang="en-US" altLang="zh-CN" sz="1400"/>
              <a:t>PC A</a:t>
            </a:r>
            <a:endParaRPr lang="en-US" altLang="zh-CN" sz="1400"/>
          </a:p>
        </p:txBody>
      </p:sp>
      <p:grpSp>
        <p:nvGrpSpPr>
          <p:cNvPr id="15" name="组合 14"/>
          <p:cNvGrpSpPr/>
          <p:nvPr/>
        </p:nvGrpSpPr>
        <p:grpSpPr>
          <a:xfrm>
            <a:off x="0" y="1818005"/>
            <a:ext cx="4956810" cy="2912110"/>
            <a:chOff x="0" y="3808"/>
            <a:chExt cx="7806" cy="4586"/>
          </a:xfrm>
        </p:grpSpPr>
        <p:pic>
          <p:nvPicPr>
            <p:cNvPr id="6" name="图片 5"/>
            <p:cNvPicPr>
              <a:picLocks noChangeAspect="1"/>
            </p:cNvPicPr>
            <p:nvPr/>
          </p:nvPicPr>
          <p:blipFill>
            <a:blip r:embed="rId25"/>
            <a:stretch>
              <a:fillRect/>
            </a:stretch>
          </p:blipFill>
          <p:spPr>
            <a:xfrm>
              <a:off x="0" y="3808"/>
              <a:ext cx="7806" cy="4586"/>
            </a:xfrm>
            <a:prstGeom prst="rect">
              <a:avLst/>
            </a:prstGeom>
          </p:spPr>
        </p:pic>
        <p:grpSp>
          <p:nvGrpSpPr>
            <p:cNvPr id="14" name="组合 13"/>
            <p:cNvGrpSpPr/>
            <p:nvPr/>
          </p:nvGrpSpPr>
          <p:grpSpPr>
            <a:xfrm>
              <a:off x="1566" y="3808"/>
              <a:ext cx="6163" cy="3430"/>
              <a:chOff x="1566" y="3808"/>
              <a:chExt cx="6163" cy="3430"/>
            </a:xfrm>
          </p:grpSpPr>
          <p:sp>
            <p:nvSpPr>
              <p:cNvPr id="126" name="矩形 125"/>
              <p:cNvSpPr/>
              <p:nvPr/>
            </p:nvSpPr>
            <p:spPr>
              <a:xfrm>
                <a:off x="6926" y="6369"/>
                <a:ext cx="205" cy="540"/>
              </a:xfrm>
              <a:prstGeom prst="rect">
                <a:avLst/>
              </a:prstGeom>
            </p:spPr>
            <p:txBody>
              <a:bodyPr wrap="none">
                <a:spAutoFit/>
              </a:bodyPr>
              <a:p>
                <a:pPr>
                  <a:lnSpc>
                    <a:spcPts val="2400"/>
                  </a:lnSpc>
                  <a:defRPr/>
                </a:pPr>
                <a:endParaRPr lang="zh-CN" altLang="en-US" sz="2400" b="1" dirty="0">
                  <a:gradFill flip="none" rotWithShape="1">
                    <a:gsLst>
                      <a:gs pos="66000">
                        <a:srgbClr val="7D4DA1"/>
                      </a:gs>
                      <a:gs pos="0">
                        <a:srgbClr val="6E448F"/>
                      </a:gs>
                      <a:gs pos="100000">
                        <a:srgbClr val="2B2862"/>
                      </a:gs>
                    </a:gsLst>
                    <a:lin ang="0" scaled="1"/>
                    <a:tileRect/>
                  </a:gradFill>
                  <a:latin typeface="方正小标宋简体" panose="02000000000000000000" pitchFamily="2" charset="-122"/>
                  <a:ea typeface="方正小标宋简体" panose="02000000000000000000" pitchFamily="2" charset="-122"/>
                </a:endParaRPr>
              </a:p>
            </p:txBody>
          </p:sp>
          <p:sp>
            <p:nvSpPr>
              <p:cNvPr id="7" name="文本框 6"/>
              <p:cNvSpPr txBox="1"/>
              <p:nvPr/>
            </p:nvSpPr>
            <p:spPr>
              <a:xfrm>
                <a:off x="2236" y="5524"/>
                <a:ext cx="2704" cy="447"/>
              </a:xfrm>
              <a:prstGeom prst="rect">
                <a:avLst/>
              </a:prstGeom>
              <a:noFill/>
            </p:spPr>
            <p:txBody>
              <a:bodyPr wrap="square" rtlCol="0">
                <a:noAutofit/>
              </a:bodyPr>
              <a:p>
                <a:r>
                  <a:rPr lang="en-US" altLang="zh-CN" sz="1400"/>
                  <a:t>ICMP Echo Request</a:t>
                </a:r>
                <a:endParaRPr lang="en-US" altLang="zh-CN" sz="1400"/>
              </a:p>
            </p:txBody>
          </p:sp>
          <p:sp>
            <p:nvSpPr>
              <p:cNvPr id="8" name="文本框 7"/>
              <p:cNvSpPr txBox="1"/>
              <p:nvPr/>
            </p:nvSpPr>
            <p:spPr>
              <a:xfrm>
                <a:off x="3148" y="6755"/>
                <a:ext cx="2416" cy="483"/>
              </a:xfrm>
              <a:prstGeom prst="rect">
                <a:avLst/>
              </a:prstGeom>
              <a:noFill/>
            </p:spPr>
            <p:txBody>
              <a:bodyPr wrap="square" rtlCol="0">
                <a:spAutoFit/>
              </a:bodyPr>
              <a:p>
                <a:r>
                  <a:rPr lang="en-US" altLang="zh-CN" sz="1400"/>
                  <a:t>ICMP Echo Reply</a:t>
                </a:r>
                <a:endParaRPr lang="en-US" altLang="zh-CN" sz="1400"/>
              </a:p>
            </p:txBody>
          </p:sp>
          <p:sp>
            <p:nvSpPr>
              <p:cNvPr id="9" name="文本框 8"/>
              <p:cNvSpPr txBox="1"/>
              <p:nvPr/>
            </p:nvSpPr>
            <p:spPr>
              <a:xfrm>
                <a:off x="1566" y="3994"/>
                <a:ext cx="1428" cy="483"/>
              </a:xfrm>
              <a:prstGeom prst="rect">
                <a:avLst/>
              </a:prstGeom>
              <a:noFill/>
            </p:spPr>
            <p:txBody>
              <a:bodyPr wrap="square" rtlCol="0">
                <a:spAutoFit/>
              </a:bodyPr>
              <a:p>
                <a:r>
                  <a:rPr lang="zh-CN" altLang="en-US" sz="1400"/>
                  <a:t>Router</a:t>
                </a:r>
                <a:r>
                  <a:rPr lang="en-US" altLang="zh-CN" sz="1400"/>
                  <a:t> A</a:t>
                </a:r>
                <a:endParaRPr lang="en-US" altLang="zh-CN" sz="1400"/>
              </a:p>
            </p:txBody>
          </p:sp>
          <p:sp>
            <p:nvSpPr>
              <p:cNvPr id="10" name="文本框 9"/>
              <p:cNvSpPr txBox="1"/>
              <p:nvPr/>
            </p:nvSpPr>
            <p:spPr>
              <a:xfrm>
                <a:off x="3156" y="3994"/>
                <a:ext cx="1428" cy="483"/>
              </a:xfrm>
              <a:prstGeom prst="rect">
                <a:avLst/>
              </a:prstGeom>
              <a:noFill/>
            </p:spPr>
            <p:txBody>
              <a:bodyPr wrap="square" rtlCol="0">
                <a:spAutoFit/>
              </a:bodyPr>
              <a:p>
                <a:r>
                  <a:rPr lang="zh-CN" altLang="en-US" sz="1400"/>
                  <a:t>Router</a:t>
                </a:r>
                <a:r>
                  <a:rPr lang="en-US" altLang="zh-CN" sz="1400"/>
                  <a:t> </a:t>
                </a:r>
                <a:r>
                  <a:rPr lang="en-US" altLang="zh-CN" sz="1400"/>
                  <a:t>B</a:t>
                </a:r>
                <a:endParaRPr lang="en-US" altLang="zh-CN" sz="1400"/>
              </a:p>
            </p:txBody>
          </p:sp>
          <p:sp>
            <p:nvSpPr>
              <p:cNvPr id="11" name="文本框 10"/>
              <p:cNvSpPr txBox="1"/>
              <p:nvPr/>
            </p:nvSpPr>
            <p:spPr>
              <a:xfrm>
                <a:off x="4746" y="3994"/>
                <a:ext cx="1428" cy="483"/>
              </a:xfrm>
              <a:prstGeom prst="rect">
                <a:avLst/>
              </a:prstGeom>
              <a:noFill/>
            </p:spPr>
            <p:txBody>
              <a:bodyPr wrap="square" rtlCol="0">
                <a:spAutoFit/>
              </a:bodyPr>
              <a:p>
                <a:r>
                  <a:rPr lang="zh-CN" altLang="en-US" sz="1400"/>
                  <a:t>Router</a:t>
                </a:r>
                <a:r>
                  <a:rPr lang="en-US" altLang="zh-CN" sz="1400"/>
                  <a:t> </a:t>
                </a:r>
                <a:r>
                  <a:rPr lang="en-US" altLang="zh-CN" sz="1400"/>
                  <a:t>C</a:t>
                </a:r>
                <a:endParaRPr lang="en-US" altLang="zh-CN" sz="1400"/>
              </a:p>
            </p:txBody>
          </p:sp>
          <p:sp>
            <p:nvSpPr>
              <p:cNvPr id="13" name="文本框 12"/>
              <p:cNvSpPr txBox="1"/>
              <p:nvPr/>
            </p:nvSpPr>
            <p:spPr>
              <a:xfrm>
                <a:off x="6618" y="3808"/>
                <a:ext cx="1111" cy="539"/>
              </a:xfrm>
              <a:prstGeom prst="rect">
                <a:avLst/>
              </a:prstGeom>
              <a:noFill/>
            </p:spPr>
            <p:txBody>
              <a:bodyPr wrap="square" rtlCol="0">
                <a:noAutofit/>
              </a:bodyPr>
              <a:p>
                <a:r>
                  <a:rPr lang="en-US" altLang="zh-CN" sz="1400"/>
                  <a:t>Host </a:t>
                </a:r>
                <a:r>
                  <a:rPr lang="en-US" altLang="zh-CN" sz="1400"/>
                  <a:t>B</a:t>
                </a:r>
                <a:endParaRPr lang="en-US" altLang="zh-CN" sz="1400"/>
              </a:p>
            </p:txBody>
          </p:sp>
        </p:grpSp>
      </p:grpSp>
      <p:pic>
        <p:nvPicPr>
          <p:cNvPr id="5" name="图片 4"/>
          <p:cNvPicPr>
            <a:picLocks noChangeAspect="1"/>
          </p:cNvPicPr>
          <p:nvPr/>
        </p:nvPicPr>
        <p:blipFill>
          <a:blip r:embed="rId26"/>
          <a:stretch>
            <a:fillRect/>
          </a:stretch>
        </p:blipFill>
        <p:spPr>
          <a:xfrm>
            <a:off x="281305" y="4688840"/>
            <a:ext cx="4509770" cy="1986915"/>
          </a:xfrm>
          <a:prstGeom prst="rect">
            <a:avLst/>
          </a:prstGeom>
        </p:spPr>
      </p:pic>
      <p:sp>
        <p:nvSpPr>
          <p:cNvPr id="16" name="文本框 15"/>
          <p:cNvSpPr txBox="1"/>
          <p:nvPr/>
        </p:nvSpPr>
        <p:spPr>
          <a:xfrm>
            <a:off x="6985" y="1818005"/>
            <a:ext cx="705485" cy="342265"/>
          </a:xfrm>
          <a:prstGeom prst="rect">
            <a:avLst/>
          </a:prstGeom>
          <a:noFill/>
        </p:spPr>
        <p:txBody>
          <a:bodyPr wrap="square" rtlCol="0">
            <a:noAutofit/>
          </a:bodyPr>
          <a:p>
            <a:r>
              <a:rPr lang="en-US" altLang="zh-CN" sz="1400"/>
              <a:t>Host A</a:t>
            </a:r>
            <a:endParaRPr lang="en-US" altLang="zh-CN" sz="1400"/>
          </a:p>
        </p:txBody>
      </p:sp>
    </p:spTree>
    <p:custDataLst>
      <p:tags r:id="rId27"/>
    </p:custData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par>
                                <p:cTn id="13" presetID="2" presetClass="entr" presetSubtype="2" fill="hold" grpId="0" nodeType="withEffect">
                                  <p:stCondLst>
                                    <p:cond delay="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500" fill="hold"/>
                                        <p:tgtEl>
                                          <p:spTgt spid="125"/>
                                        </p:tgtEl>
                                        <p:attrNameLst>
                                          <p:attrName>ppt_x</p:attrName>
                                        </p:attrNameLst>
                                      </p:cBhvr>
                                      <p:tavLst>
                                        <p:tav tm="0">
                                          <p:val>
                                            <p:strVal val="1+#ppt_w/2"/>
                                          </p:val>
                                        </p:tav>
                                        <p:tav tm="100000">
                                          <p:val>
                                            <p:strVal val="#ppt_x"/>
                                          </p:val>
                                        </p:tav>
                                      </p:tavLst>
                                    </p:anim>
                                    <p:anim calcmode="lin" valueType="num">
                                      <p:cBhvr additive="base">
                                        <p:cTn id="16" dur="500" fill="hold"/>
                                        <p:tgtEl>
                                          <p:spTgt spid="125"/>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27"/>
                                        </p:tgtEl>
                                        <p:attrNameLst>
                                          <p:attrName>style.visibility</p:attrName>
                                        </p:attrNameLst>
                                      </p:cBhvr>
                                      <p:to>
                                        <p:strVal val="visible"/>
                                      </p:to>
                                    </p:set>
                                    <p:anim calcmode="lin" valueType="num">
                                      <p:cBhvr additive="base">
                                        <p:cTn id="19" dur="500" fill="hold"/>
                                        <p:tgtEl>
                                          <p:spTgt spid="127"/>
                                        </p:tgtEl>
                                        <p:attrNameLst>
                                          <p:attrName>ppt_x</p:attrName>
                                        </p:attrNameLst>
                                      </p:cBhvr>
                                      <p:tavLst>
                                        <p:tav tm="0">
                                          <p:val>
                                            <p:strVal val="1+#ppt_w/2"/>
                                          </p:val>
                                        </p:tav>
                                        <p:tav tm="100000">
                                          <p:val>
                                            <p:strVal val="#ppt_x"/>
                                          </p:val>
                                        </p:tav>
                                      </p:tavLst>
                                    </p:anim>
                                    <p:anim calcmode="lin" valueType="num">
                                      <p:cBhvr additive="base">
                                        <p:cTn id="20" dur="500" fill="hold"/>
                                        <p:tgtEl>
                                          <p:spTgt spid="12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30"/>
                                        </p:tgtEl>
                                        <p:attrNameLst>
                                          <p:attrName>style.visibility</p:attrName>
                                        </p:attrNameLst>
                                      </p:cBhvr>
                                      <p:to>
                                        <p:strVal val="visible"/>
                                      </p:to>
                                    </p:set>
                                    <p:anim calcmode="lin" valueType="num">
                                      <p:cBhvr additive="base">
                                        <p:cTn id="23" dur="500" fill="hold"/>
                                        <p:tgtEl>
                                          <p:spTgt spid="130"/>
                                        </p:tgtEl>
                                        <p:attrNameLst>
                                          <p:attrName>ppt_x</p:attrName>
                                        </p:attrNameLst>
                                      </p:cBhvr>
                                      <p:tavLst>
                                        <p:tav tm="0">
                                          <p:val>
                                            <p:strVal val="1+#ppt_w/2"/>
                                          </p:val>
                                        </p:tav>
                                        <p:tav tm="100000">
                                          <p:val>
                                            <p:strVal val="#ppt_x"/>
                                          </p:val>
                                        </p:tav>
                                      </p:tavLst>
                                    </p:anim>
                                    <p:anim calcmode="lin" valueType="num">
                                      <p:cBhvr additive="base">
                                        <p:cTn id="24" dur="500" fill="hold"/>
                                        <p:tgtEl>
                                          <p:spTgt spid="130"/>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31"/>
                                        </p:tgtEl>
                                        <p:attrNameLst>
                                          <p:attrName>style.visibility</p:attrName>
                                        </p:attrNameLst>
                                      </p:cBhvr>
                                      <p:to>
                                        <p:strVal val="visible"/>
                                      </p:to>
                                    </p:set>
                                    <p:anim calcmode="lin" valueType="num">
                                      <p:cBhvr additive="base">
                                        <p:cTn id="27" dur="500" fill="hold"/>
                                        <p:tgtEl>
                                          <p:spTgt spid="131"/>
                                        </p:tgtEl>
                                        <p:attrNameLst>
                                          <p:attrName>ppt_x</p:attrName>
                                        </p:attrNameLst>
                                      </p:cBhvr>
                                      <p:tavLst>
                                        <p:tav tm="0">
                                          <p:val>
                                            <p:strVal val="1+#ppt_w/2"/>
                                          </p:val>
                                        </p:tav>
                                        <p:tav tm="100000">
                                          <p:val>
                                            <p:strVal val="#ppt_x"/>
                                          </p:val>
                                        </p:tav>
                                      </p:tavLst>
                                    </p:anim>
                                    <p:anim calcmode="lin" valueType="num">
                                      <p:cBhvr additive="base">
                                        <p:cTn id="28" dur="500" fill="hold"/>
                                        <p:tgtEl>
                                          <p:spTgt spid="13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32"/>
                                        </p:tgtEl>
                                        <p:attrNameLst>
                                          <p:attrName>style.visibility</p:attrName>
                                        </p:attrNameLst>
                                      </p:cBhvr>
                                      <p:to>
                                        <p:strVal val="visible"/>
                                      </p:to>
                                    </p:set>
                                    <p:anim calcmode="lin" valueType="num">
                                      <p:cBhvr additive="base">
                                        <p:cTn id="31" dur="500" fill="hold"/>
                                        <p:tgtEl>
                                          <p:spTgt spid="132"/>
                                        </p:tgtEl>
                                        <p:attrNameLst>
                                          <p:attrName>ppt_x</p:attrName>
                                        </p:attrNameLst>
                                      </p:cBhvr>
                                      <p:tavLst>
                                        <p:tav tm="0">
                                          <p:val>
                                            <p:strVal val="1+#ppt_w/2"/>
                                          </p:val>
                                        </p:tav>
                                        <p:tav tm="100000">
                                          <p:val>
                                            <p:strVal val="#ppt_x"/>
                                          </p:val>
                                        </p:tav>
                                      </p:tavLst>
                                    </p:anim>
                                    <p:anim calcmode="lin" valueType="num">
                                      <p:cBhvr additive="base">
                                        <p:cTn id="32" dur="500" fill="hold"/>
                                        <p:tgtEl>
                                          <p:spTgt spid="132"/>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1+#ppt_w/2"/>
                                          </p:val>
                                        </p:tav>
                                        <p:tav tm="100000">
                                          <p:val>
                                            <p:strVal val="#ppt_x"/>
                                          </p:val>
                                        </p:tav>
                                      </p:tavLst>
                                    </p:anim>
                                    <p:anim calcmode="lin" valueType="num">
                                      <p:cBhvr additive="base">
                                        <p:cTn id="36" dur="500" fill="hold"/>
                                        <p:tgtEl>
                                          <p:spTgt spid="1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bldLvl="0" animBg="1"/>
      <p:bldP spid="127" grpId="0" bldLvl="0" animBg="1"/>
      <p:bldP spid="130" grpId="0"/>
      <p:bldP spid="131" grpId="0" bldLvl="0" animBg="1"/>
      <p:bldP spid="132" grpId="0"/>
      <p:bldP spid="133"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3" name="矩形 102"/>
          <p:cNvSpPr/>
          <p:nvPr>
            <p:custDataLst>
              <p:tags r:id="rId2"/>
            </p:custDataLst>
          </p:nvPr>
        </p:nvSpPr>
        <p:spPr>
          <a:xfrm>
            <a:off x="-25400" y="-5715"/>
            <a:ext cx="12252325" cy="1006475"/>
          </a:xfrm>
          <a:prstGeom prst="rect">
            <a:avLst/>
          </a:prstGeom>
          <a:gradFill flip="none" rotWithShape="1">
            <a:gsLst>
              <a:gs pos="0">
                <a:srgbClr val="0C3C7D"/>
              </a:gs>
              <a:gs pos="100000">
                <a:srgbClr val="287AAE">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sym typeface="+mn-ea"/>
            </a:endParaRPr>
          </a:p>
        </p:txBody>
      </p:sp>
      <p:sp>
        <p:nvSpPr>
          <p:cNvPr id="90" name="矩形: 圆角 89"/>
          <p:cNvSpPr/>
          <p:nvPr>
            <p:custDataLst>
              <p:tags r:id="rId3"/>
            </p:custDataLst>
          </p:nvPr>
        </p:nvSpPr>
        <p:spPr>
          <a:xfrm>
            <a:off x="4709583" y="303059"/>
            <a:ext cx="1619140" cy="400110"/>
          </a:xfrm>
          <a:prstGeom prst="round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91" name="图形 90" descr="铅笔"/>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3452" y="348131"/>
            <a:ext cx="307332" cy="307332"/>
          </a:xfrm>
          <a:prstGeom prst="rect">
            <a:avLst/>
          </a:prstGeom>
        </p:spPr>
      </p:pic>
      <p:pic>
        <p:nvPicPr>
          <p:cNvPr id="92" name="图形 91" descr="烧瓶"/>
          <p:cNvPicPr>
            <a:picLocks noChangeAspect="1"/>
          </p:cNvPicPr>
          <p:nvPr>
            <p:custDataLst>
              <p:tags r:id="rId6"/>
            </p:custDataLst>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51385" y="348131"/>
            <a:ext cx="307332" cy="307332"/>
          </a:xfrm>
          <a:prstGeom prst="rect">
            <a:avLst/>
          </a:prstGeom>
        </p:spPr>
      </p:pic>
      <p:pic>
        <p:nvPicPr>
          <p:cNvPr id="93" name="图形 92" descr="显微镜"/>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59318" y="348131"/>
            <a:ext cx="307332" cy="307332"/>
          </a:xfrm>
          <a:prstGeom prst="rect">
            <a:avLst/>
          </a:prstGeom>
        </p:spPr>
      </p:pic>
      <p:pic>
        <p:nvPicPr>
          <p:cNvPr id="94" name="图形 93" descr="望远镜"/>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367251" y="348131"/>
            <a:ext cx="307332" cy="307332"/>
          </a:xfrm>
          <a:prstGeom prst="rect">
            <a:avLst/>
          </a:prstGeom>
        </p:spPr>
      </p:pic>
      <p:pic>
        <p:nvPicPr>
          <p:cNvPr id="95" name="图形 94" descr="放大"/>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75184" y="348131"/>
            <a:ext cx="307332" cy="307332"/>
          </a:xfrm>
          <a:prstGeom prst="rect">
            <a:avLst/>
          </a:prstGeom>
        </p:spPr>
      </p:pic>
      <p:sp>
        <p:nvSpPr>
          <p:cNvPr id="96" name="文本框 95"/>
          <p:cNvSpPr txBox="1"/>
          <p:nvPr>
            <p:custDataLst>
              <p:tags r:id="rId15"/>
            </p:custDataLst>
          </p:nvPr>
        </p:nvSpPr>
        <p:spPr>
          <a:xfrm>
            <a:off x="3223506" y="303059"/>
            <a:ext cx="1407518" cy="398780"/>
          </a:xfrm>
          <a:prstGeom prst="rect">
            <a:avLst/>
          </a:prstGeom>
          <a:noFill/>
        </p:spPr>
        <p:txBody>
          <a:bodyPr wrap="square" rtlCol="0">
            <a:spAutoFit/>
          </a:bodyPr>
          <a:lstStyle/>
          <a:p>
            <a:pPr>
              <a:defRPr/>
            </a:pPr>
            <a:r>
              <a:rPr lang="en-US" altLang="zh-CN" sz="2000" dirty="0">
                <a:solidFill>
                  <a:schemeClr val="lt1"/>
                </a:solidFill>
                <a:ea typeface="思源黑体 CN Bold" panose="020B0800000000000000" pitchFamily="34" charset="-122"/>
                <a:cs typeface="+mj-cs"/>
              </a:rPr>
              <a:t>Prepare</a:t>
            </a:r>
            <a:endParaRPr lang="en-US" altLang="zh-CN" sz="2000" dirty="0">
              <a:solidFill>
                <a:schemeClr val="lt1"/>
              </a:solidFill>
              <a:ea typeface="思源黑体 CN Bold" panose="020B0800000000000000" pitchFamily="34" charset="-122"/>
              <a:cs typeface="+mj-cs"/>
            </a:endParaRPr>
          </a:p>
        </p:txBody>
      </p:sp>
      <p:sp>
        <p:nvSpPr>
          <p:cNvPr id="97" name="文本框 96"/>
          <p:cNvSpPr txBox="1"/>
          <p:nvPr/>
        </p:nvSpPr>
        <p:spPr>
          <a:xfrm>
            <a:off x="5017646" y="303059"/>
            <a:ext cx="1407518" cy="398780"/>
          </a:xfrm>
          <a:prstGeom prst="rect">
            <a:avLst/>
          </a:prstGeom>
          <a:noFill/>
        </p:spPr>
        <p:txBody>
          <a:bodyPr wrap="square" rtlCol="0">
            <a:spAutoFit/>
          </a:bodyPr>
          <a:lstStyle/>
          <a:p>
            <a:pPr>
              <a:defRPr/>
            </a:pPr>
            <a:r>
              <a:rPr lang="en-US" altLang="zh-CN" sz="2000" dirty="0">
                <a:solidFill>
                  <a:srgbClr val="000000"/>
                </a:solidFill>
                <a:ea typeface="思源黑体 CN Bold" panose="020B0800000000000000" pitchFamily="34" charset="-122"/>
                <a:cs typeface="+mj-cs"/>
              </a:rPr>
              <a:t>Packet</a:t>
            </a:r>
            <a:endParaRPr lang="en-US" altLang="zh-CN" sz="2000" dirty="0">
              <a:solidFill>
                <a:srgbClr val="000000"/>
              </a:solidFill>
              <a:ea typeface="思源黑体 CN Bold" panose="020B0800000000000000" pitchFamily="34" charset="-122"/>
              <a:cs typeface="+mj-cs"/>
            </a:endParaRPr>
          </a:p>
        </p:txBody>
      </p:sp>
      <p:sp>
        <p:nvSpPr>
          <p:cNvPr id="98" name="文本框 97"/>
          <p:cNvSpPr txBox="1"/>
          <p:nvPr/>
        </p:nvSpPr>
        <p:spPr>
          <a:xfrm>
            <a:off x="681178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process</a:t>
            </a:r>
            <a:endParaRPr lang="en-US" altLang="zh-CN" sz="2000" dirty="0">
              <a:solidFill>
                <a:srgbClr val="FFFFFF"/>
              </a:solidFill>
              <a:ea typeface="思源黑体 CN Bold" panose="020B0800000000000000" pitchFamily="34" charset="-122"/>
              <a:cs typeface="+mj-cs"/>
            </a:endParaRPr>
          </a:p>
        </p:txBody>
      </p:sp>
      <p:sp>
        <p:nvSpPr>
          <p:cNvPr id="99" name="文本框 98"/>
          <p:cNvSpPr txBox="1"/>
          <p:nvPr/>
        </p:nvSpPr>
        <p:spPr>
          <a:xfrm>
            <a:off x="8605926"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test</a:t>
            </a:r>
            <a:endParaRPr lang="en-US" altLang="zh-CN" sz="2000" dirty="0">
              <a:solidFill>
                <a:srgbClr val="FFFFFF"/>
              </a:solidFill>
              <a:ea typeface="思源黑体 CN Bold" panose="020B0800000000000000" pitchFamily="34" charset="-122"/>
              <a:cs typeface="+mj-cs"/>
            </a:endParaRPr>
          </a:p>
        </p:txBody>
      </p:sp>
      <p:sp>
        <p:nvSpPr>
          <p:cNvPr id="100" name="文本框 99"/>
          <p:cNvSpPr txBox="1"/>
          <p:nvPr/>
        </p:nvSpPr>
        <p:spPr>
          <a:xfrm>
            <a:off x="10400065" y="303059"/>
            <a:ext cx="1407518" cy="398780"/>
          </a:xfrm>
          <a:prstGeom prst="rect">
            <a:avLst/>
          </a:prstGeom>
          <a:noFill/>
        </p:spPr>
        <p:txBody>
          <a:bodyPr wrap="square" rtlCol="0">
            <a:spAutoFit/>
          </a:bodyPr>
          <a:lstStyle/>
          <a:p>
            <a:pPr>
              <a:defRPr/>
            </a:pPr>
            <a:r>
              <a:rPr lang="en-US" altLang="zh-CN" sz="2000" dirty="0">
                <a:solidFill>
                  <a:srgbClr val="FFFFFF"/>
                </a:solidFill>
                <a:ea typeface="思源黑体 CN Bold" panose="020B0800000000000000" pitchFamily="34" charset="-122"/>
                <a:cs typeface="+mj-cs"/>
              </a:rPr>
              <a:t>conclusion</a:t>
            </a:r>
            <a:endParaRPr lang="en-US" altLang="zh-CN" sz="2000" dirty="0">
              <a:solidFill>
                <a:srgbClr val="FFFFFF"/>
              </a:solidFill>
              <a:ea typeface="思源黑体 CN Bold" panose="020B0800000000000000" pitchFamily="34" charset="-122"/>
              <a:cs typeface="+mj-cs"/>
            </a:endParaRPr>
          </a:p>
        </p:txBody>
      </p:sp>
      <p:sp>
        <p:nvSpPr>
          <p:cNvPr id="101" name="箭头: V 形 100"/>
          <p:cNvSpPr/>
          <p:nvPr>
            <p:custDataLst>
              <p:tags r:id="rId16"/>
            </p:custDataLst>
          </p:nvPr>
        </p:nvSpPr>
        <p:spPr>
          <a:xfrm rot="5400000">
            <a:off x="5427894" y="741296"/>
            <a:ext cx="139368" cy="225295"/>
          </a:xfrm>
          <a:prstGeom prst="chevron">
            <a:avLst>
              <a:gd name="adj" fmla="val 73684"/>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dk1"/>
              </a:solidFill>
            </a:endParaRPr>
          </a:p>
        </p:txBody>
      </p:sp>
      <p:pic>
        <p:nvPicPr>
          <p:cNvPr id="2" name="图片 1" descr="图片1"/>
          <p:cNvPicPr>
            <a:picLocks noChangeAspect="1"/>
          </p:cNvPicPr>
          <p:nvPr>
            <p:custDataLst>
              <p:tags r:id="rId17"/>
            </p:custDataLst>
          </p:nvPr>
        </p:nvPicPr>
        <p:blipFill>
          <a:blip r:embed="rId18"/>
          <a:srcRect r="-10356"/>
          <a:stretch>
            <a:fillRect/>
          </a:stretch>
        </p:blipFill>
        <p:spPr>
          <a:xfrm>
            <a:off x="127635" y="169545"/>
            <a:ext cx="2533650" cy="614680"/>
          </a:xfrm>
          <a:prstGeom prst="rect">
            <a:avLst/>
          </a:prstGeom>
        </p:spPr>
      </p:pic>
      <p:sp>
        <p:nvSpPr>
          <p:cNvPr id="74" name="圆角矩形 73"/>
          <p:cNvSpPr/>
          <p:nvPr/>
        </p:nvSpPr>
        <p:spPr>
          <a:xfrm>
            <a:off x="9454515" y="5341620"/>
            <a:ext cx="10401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3" name="圆角矩形 72"/>
          <p:cNvSpPr/>
          <p:nvPr/>
        </p:nvSpPr>
        <p:spPr>
          <a:xfrm>
            <a:off x="9455150" y="3872230"/>
            <a:ext cx="10401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7" name="圆角矩形 66"/>
          <p:cNvSpPr/>
          <p:nvPr/>
        </p:nvSpPr>
        <p:spPr>
          <a:xfrm>
            <a:off x="6878955" y="4593590"/>
            <a:ext cx="20307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62" name="图片 61"/>
          <p:cNvPicPr>
            <a:picLocks noChangeAspect="1"/>
          </p:cNvPicPr>
          <p:nvPr/>
        </p:nvPicPr>
        <p:blipFill>
          <a:blip r:embed="rId19"/>
          <a:stretch>
            <a:fillRect/>
          </a:stretch>
        </p:blipFill>
        <p:spPr>
          <a:xfrm>
            <a:off x="1115060" y="3754120"/>
            <a:ext cx="4956810" cy="2912110"/>
          </a:xfrm>
          <a:prstGeom prst="rect">
            <a:avLst/>
          </a:prstGeom>
        </p:spPr>
      </p:pic>
      <p:sp>
        <p:nvSpPr>
          <p:cNvPr id="63" name="圆角矩形 62"/>
          <p:cNvSpPr/>
          <p:nvPr/>
        </p:nvSpPr>
        <p:spPr>
          <a:xfrm>
            <a:off x="2856865" y="3354070"/>
            <a:ext cx="1588770" cy="518160"/>
          </a:xfrm>
          <a:prstGeom prst="roundRect">
            <a:avLst/>
          </a:prstGeom>
          <a:solidFill>
            <a:srgbClr val="92D050"/>
          </a:solidFill>
          <a:ln>
            <a:solidFill>
              <a:srgbClr val="92D05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9" name="圆角矩形 38"/>
          <p:cNvSpPr/>
          <p:nvPr/>
        </p:nvSpPr>
        <p:spPr>
          <a:xfrm>
            <a:off x="4447540" y="2272030"/>
            <a:ext cx="972820" cy="518160"/>
          </a:xfrm>
          <a:prstGeom prst="roundRect">
            <a:avLst/>
          </a:prstGeom>
          <a:solidFill>
            <a:srgbClr val="FF0000"/>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7" name="圆角矩形 36"/>
          <p:cNvSpPr/>
          <p:nvPr/>
        </p:nvSpPr>
        <p:spPr>
          <a:xfrm>
            <a:off x="5862320" y="2272030"/>
            <a:ext cx="158877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5" name="圆角矩形 34"/>
          <p:cNvSpPr/>
          <p:nvPr/>
        </p:nvSpPr>
        <p:spPr>
          <a:xfrm>
            <a:off x="7927340" y="1791970"/>
            <a:ext cx="1675765"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 name="圆角矩形 33"/>
          <p:cNvSpPr/>
          <p:nvPr/>
        </p:nvSpPr>
        <p:spPr>
          <a:xfrm>
            <a:off x="7926705" y="2726055"/>
            <a:ext cx="189865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9" name="圆角矩形 28"/>
          <p:cNvSpPr/>
          <p:nvPr/>
        </p:nvSpPr>
        <p:spPr>
          <a:xfrm>
            <a:off x="164465" y="2440940"/>
            <a:ext cx="2983865" cy="71755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文本框 16"/>
          <p:cNvSpPr txBox="1"/>
          <p:nvPr/>
        </p:nvSpPr>
        <p:spPr>
          <a:xfrm>
            <a:off x="4433570" y="2206625"/>
            <a:ext cx="1096010" cy="583565"/>
          </a:xfrm>
          <a:prstGeom prst="rect">
            <a:avLst/>
          </a:prstGeom>
          <a:noFill/>
        </p:spPr>
        <p:txBody>
          <a:bodyPr wrap="square" rtlCol="0">
            <a:spAutoFit/>
          </a:bodyPr>
          <a:p>
            <a:r>
              <a:rPr lang="en-US" altLang="zh-CN" sz="3200" b="1"/>
              <a:t>ping</a:t>
            </a:r>
            <a:endParaRPr lang="en-US" altLang="zh-CN" sz="3200" b="1"/>
          </a:p>
        </p:txBody>
      </p:sp>
      <p:sp>
        <p:nvSpPr>
          <p:cNvPr id="18" name="文本框 17"/>
          <p:cNvSpPr txBox="1"/>
          <p:nvPr/>
        </p:nvSpPr>
        <p:spPr>
          <a:xfrm>
            <a:off x="5974080" y="2357755"/>
            <a:ext cx="1478280" cy="368300"/>
          </a:xfrm>
          <a:prstGeom prst="rect">
            <a:avLst/>
          </a:prstGeom>
          <a:noFill/>
        </p:spPr>
        <p:txBody>
          <a:bodyPr wrap="square" rtlCol="0">
            <a:spAutoFit/>
          </a:bodyPr>
          <a:p>
            <a:r>
              <a:rPr lang="en-US" altLang="zh-CN" b="1"/>
              <a:t>do one ping</a:t>
            </a:r>
            <a:endParaRPr lang="en-US" altLang="zh-CN" b="1"/>
          </a:p>
        </p:txBody>
      </p:sp>
      <p:sp>
        <p:nvSpPr>
          <p:cNvPr id="19" name="文本框 18"/>
          <p:cNvSpPr txBox="1"/>
          <p:nvPr/>
        </p:nvSpPr>
        <p:spPr>
          <a:xfrm>
            <a:off x="9923145" y="1593850"/>
            <a:ext cx="2221865" cy="368300"/>
          </a:xfrm>
          <a:prstGeom prst="rect">
            <a:avLst/>
          </a:prstGeom>
          <a:noFill/>
        </p:spPr>
        <p:txBody>
          <a:bodyPr wrap="square" rtlCol="0">
            <a:spAutoFit/>
          </a:bodyPr>
          <a:p>
            <a:r>
              <a:rPr lang="en-US" altLang="zh-CN" b="1"/>
              <a:t>create icmp packet</a:t>
            </a:r>
            <a:endParaRPr lang="en-US" altLang="zh-CN" b="1"/>
          </a:p>
        </p:txBody>
      </p:sp>
      <p:sp>
        <p:nvSpPr>
          <p:cNvPr id="28" name="圆角矩形 27"/>
          <p:cNvSpPr/>
          <p:nvPr/>
        </p:nvSpPr>
        <p:spPr>
          <a:xfrm>
            <a:off x="127635" y="1592580"/>
            <a:ext cx="3020695" cy="717550"/>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 name="文本框 22"/>
          <p:cNvSpPr txBox="1"/>
          <p:nvPr/>
        </p:nvSpPr>
        <p:spPr>
          <a:xfrm>
            <a:off x="7926705" y="1878965"/>
            <a:ext cx="1801495" cy="368300"/>
          </a:xfrm>
          <a:prstGeom prst="rect">
            <a:avLst/>
          </a:prstGeom>
          <a:noFill/>
        </p:spPr>
        <p:txBody>
          <a:bodyPr wrap="square" rtlCol="0">
            <a:spAutoFit/>
          </a:bodyPr>
          <a:p>
            <a:r>
              <a:rPr lang="en-US" altLang="zh-CN" b="1"/>
              <a:t>send one ping</a:t>
            </a:r>
            <a:endParaRPr lang="en-US" altLang="zh-CN" b="1"/>
          </a:p>
        </p:txBody>
      </p:sp>
      <p:sp>
        <p:nvSpPr>
          <p:cNvPr id="27" name="文本框 26"/>
          <p:cNvSpPr txBox="1"/>
          <p:nvPr/>
        </p:nvSpPr>
        <p:spPr>
          <a:xfrm>
            <a:off x="7927340" y="2790190"/>
            <a:ext cx="1949450" cy="368300"/>
          </a:xfrm>
          <a:prstGeom prst="rect">
            <a:avLst/>
          </a:prstGeom>
          <a:noFill/>
        </p:spPr>
        <p:txBody>
          <a:bodyPr wrap="square" rtlCol="0">
            <a:spAutoFit/>
          </a:bodyPr>
          <a:p>
            <a:r>
              <a:rPr lang="en-US" altLang="zh-CN" b="1"/>
              <a:t>receive one ping</a:t>
            </a:r>
            <a:endParaRPr lang="en-US" altLang="zh-CN" b="1"/>
          </a:p>
        </p:txBody>
      </p:sp>
      <p:sp>
        <p:nvSpPr>
          <p:cNvPr id="30" name="文本框 29"/>
          <p:cNvSpPr txBox="1"/>
          <p:nvPr/>
        </p:nvSpPr>
        <p:spPr>
          <a:xfrm>
            <a:off x="203200" y="1734820"/>
            <a:ext cx="2767965" cy="368300"/>
          </a:xfrm>
          <a:prstGeom prst="rect">
            <a:avLst/>
          </a:prstGeom>
          <a:noFill/>
          <a:ln>
            <a:solidFill>
              <a:schemeClr val="accent1">
                <a:lumMod val="40000"/>
                <a:lumOff val="60000"/>
              </a:schemeClr>
            </a:solidFill>
          </a:ln>
        </p:spPr>
        <p:txBody>
          <a:bodyPr wrap="square" rtlCol="0">
            <a:spAutoFit/>
          </a:bodyPr>
          <a:p>
            <a:r>
              <a:rPr lang="zh-CN" altLang="en-US" b="1"/>
              <a:t>ping</a:t>
            </a:r>
            <a:r>
              <a:rPr lang="en-US" altLang="zh-CN" b="1"/>
              <a:t> </a:t>
            </a:r>
            <a:r>
              <a:rPr lang="zh-CN" altLang="en-US" b="1"/>
              <a:t>multiple</a:t>
            </a:r>
            <a:r>
              <a:rPr lang="en-US" altLang="zh-CN" b="1"/>
              <a:t> </a:t>
            </a:r>
            <a:r>
              <a:rPr lang="zh-CN" altLang="en-US" b="1"/>
              <a:t>addresses</a:t>
            </a:r>
            <a:endParaRPr lang="zh-CN" altLang="en-US" b="1"/>
          </a:p>
        </p:txBody>
      </p:sp>
      <p:sp>
        <p:nvSpPr>
          <p:cNvPr id="31" name="文本框 30"/>
          <p:cNvSpPr txBox="1"/>
          <p:nvPr/>
        </p:nvSpPr>
        <p:spPr>
          <a:xfrm>
            <a:off x="69215" y="2615565"/>
            <a:ext cx="3606165" cy="368300"/>
          </a:xfrm>
          <a:prstGeom prst="rect">
            <a:avLst/>
          </a:prstGeom>
          <a:noFill/>
        </p:spPr>
        <p:txBody>
          <a:bodyPr wrap="square" rtlCol="0">
            <a:spAutoFit/>
          </a:bodyPr>
          <a:p>
            <a:r>
              <a:rPr lang="en-US" altLang="zh-CN" b="1"/>
              <a:t>animate (Real-time plotting)</a:t>
            </a:r>
            <a:endParaRPr lang="en-US" altLang="zh-CN" b="1"/>
          </a:p>
        </p:txBody>
      </p:sp>
      <p:sp>
        <p:nvSpPr>
          <p:cNvPr id="32" name="右大括号 31"/>
          <p:cNvSpPr/>
          <p:nvPr/>
        </p:nvSpPr>
        <p:spPr>
          <a:xfrm>
            <a:off x="3129915" y="2022475"/>
            <a:ext cx="373380" cy="1029970"/>
          </a:xfrm>
          <a:prstGeom prst="righ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3" name="文本框 32"/>
          <p:cNvSpPr txBox="1"/>
          <p:nvPr/>
        </p:nvSpPr>
        <p:spPr>
          <a:xfrm>
            <a:off x="3513455" y="2310130"/>
            <a:ext cx="1161415" cy="368300"/>
          </a:xfrm>
          <a:prstGeom prst="rect">
            <a:avLst/>
          </a:prstGeom>
          <a:noFill/>
        </p:spPr>
        <p:txBody>
          <a:bodyPr wrap="square" rtlCol="0">
            <a:spAutoFit/>
          </a:bodyPr>
          <a:p>
            <a:r>
              <a:rPr lang="en-US" altLang="zh-CN"/>
              <a:t>------</a:t>
            </a:r>
            <a:endParaRPr lang="en-US" altLang="zh-CN"/>
          </a:p>
        </p:txBody>
      </p:sp>
      <p:sp>
        <p:nvSpPr>
          <p:cNvPr id="36" name="左大括号 35"/>
          <p:cNvSpPr/>
          <p:nvPr/>
        </p:nvSpPr>
        <p:spPr>
          <a:xfrm>
            <a:off x="7523480" y="1878965"/>
            <a:ext cx="474345" cy="123634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8" name="文本框 37"/>
          <p:cNvSpPr txBox="1"/>
          <p:nvPr/>
        </p:nvSpPr>
        <p:spPr>
          <a:xfrm>
            <a:off x="3337560" y="2022475"/>
            <a:ext cx="1191895" cy="368300"/>
          </a:xfrm>
          <a:prstGeom prst="rect">
            <a:avLst/>
          </a:prstGeom>
          <a:noFill/>
        </p:spPr>
        <p:txBody>
          <a:bodyPr wrap="square" rtlCol="0">
            <a:spAutoFit/>
          </a:bodyPr>
          <a:p>
            <a:pPr algn="ctr"/>
            <a:r>
              <a:rPr lang="en-US" altLang="zh-CN" b="1">
                <a:highlight>
                  <a:srgbClr val="FFFF00"/>
                </a:highlight>
              </a:rPr>
              <a:t>extra </a:t>
            </a:r>
            <a:endParaRPr lang="en-US" altLang="zh-CN" b="1">
              <a:highlight>
                <a:srgbClr val="FFFF00"/>
              </a:highlight>
            </a:endParaRPr>
          </a:p>
        </p:txBody>
      </p:sp>
      <p:sp>
        <p:nvSpPr>
          <p:cNvPr id="40" name="文本框 39"/>
          <p:cNvSpPr txBox="1"/>
          <p:nvPr/>
        </p:nvSpPr>
        <p:spPr>
          <a:xfrm>
            <a:off x="3337560" y="2684145"/>
            <a:ext cx="1285875" cy="368300"/>
          </a:xfrm>
          <a:prstGeom prst="rect">
            <a:avLst/>
          </a:prstGeom>
          <a:noFill/>
        </p:spPr>
        <p:txBody>
          <a:bodyPr wrap="square" rtlCol="0" anchor="t">
            <a:spAutoFit/>
          </a:bodyPr>
          <a:p>
            <a:r>
              <a:rPr lang="en-US" altLang="zh-CN" b="1">
                <a:highlight>
                  <a:srgbClr val="FFFF00"/>
                </a:highlight>
                <a:sym typeface="+mn-ea"/>
              </a:rPr>
              <a:t>functions</a:t>
            </a:r>
            <a:endParaRPr lang="en-US" altLang="zh-CN" b="1">
              <a:highlight>
                <a:srgbClr val="FFFF00"/>
              </a:highlight>
              <a:sym typeface="+mn-ea"/>
            </a:endParaRPr>
          </a:p>
        </p:txBody>
      </p:sp>
      <p:sp>
        <p:nvSpPr>
          <p:cNvPr id="41" name="文本框 40"/>
          <p:cNvSpPr txBox="1"/>
          <p:nvPr/>
        </p:nvSpPr>
        <p:spPr>
          <a:xfrm>
            <a:off x="9923145" y="2103120"/>
            <a:ext cx="2221865" cy="368300"/>
          </a:xfrm>
          <a:prstGeom prst="rect">
            <a:avLst/>
          </a:prstGeom>
          <a:noFill/>
        </p:spPr>
        <p:txBody>
          <a:bodyPr wrap="square" rtlCol="0">
            <a:spAutoFit/>
          </a:bodyPr>
          <a:p>
            <a:r>
              <a:rPr lang="en-US" altLang="zh-CN" b="1"/>
              <a:t>checksum</a:t>
            </a:r>
            <a:endParaRPr lang="en-US" altLang="zh-CN" b="1"/>
          </a:p>
        </p:txBody>
      </p:sp>
      <p:sp>
        <p:nvSpPr>
          <p:cNvPr id="42" name="左大括号 41"/>
          <p:cNvSpPr/>
          <p:nvPr/>
        </p:nvSpPr>
        <p:spPr>
          <a:xfrm>
            <a:off x="9625330" y="1673225"/>
            <a:ext cx="202565" cy="707390"/>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43" name="文本框 42"/>
          <p:cNvSpPr txBox="1"/>
          <p:nvPr/>
        </p:nvSpPr>
        <p:spPr>
          <a:xfrm>
            <a:off x="5408295" y="2315845"/>
            <a:ext cx="566420" cy="368300"/>
          </a:xfrm>
          <a:prstGeom prst="rect">
            <a:avLst/>
          </a:prstGeom>
          <a:noFill/>
        </p:spPr>
        <p:txBody>
          <a:bodyPr wrap="square" rtlCol="0">
            <a:spAutoFit/>
          </a:bodyPr>
          <a:p>
            <a:r>
              <a:rPr lang="en-US" altLang="zh-CN"/>
              <a:t>---</a:t>
            </a:r>
            <a:endParaRPr lang="en-US" altLang="zh-CN"/>
          </a:p>
        </p:txBody>
      </p:sp>
      <p:sp>
        <p:nvSpPr>
          <p:cNvPr id="53" name="矩形 52"/>
          <p:cNvSpPr/>
          <p:nvPr/>
        </p:nvSpPr>
        <p:spPr>
          <a:xfrm>
            <a:off x="5592055" y="5380310"/>
            <a:ext cx="130085" cy="342641"/>
          </a:xfrm>
          <a:prstGeom prst="rect">
            <a:avLst/>
          </a:prstGeom>
        </p:spPr>
        <p:txBody>
          <a:bodyPr wrap="none">
            <a:spAutoFit/>
          </a:bodyPr>
          <a:p>
            <a:pPr>
              <a:lnSpc>
                <a:spcPts val="2400"/>
              </a:lnSpc>
              <a:defRPr/>
            </a:pPr>
            <a:endParaRPr lang="zh-CN" altLang="en-US" sz="2400" b="1" dirty="0">
              <a:gradFill flip="none" rotWithShape="1">
                <a:gsLst>
                  <a:gs pos="66000">
                    <a:srgbClr val="7D4DA1"/>
                  </a:gs>
                  <a:gs pos="0">
                    <a:srgbClr val="6E448F"/>
                  </a:gs>
                  <a:gs pos="100000">
                    <a:srgbClr val="2B2862"/>
                  </a:gs>
                </a:gsLst>
                <a:lin ang="0" scaled="1"/>
                <a:tileRect/>
              </a:gradFill>
              <a:latin typeface="方正小标宋简体" panose="02000000000000000000" pitchFamily="2" charset="-122"/>
              <a:ea typeface="方正小标宋简体" panose="02000000000000000000" pitchFamily="2" charset="-122"/>
            </a:endParaRPr>
          </a:p>
        </p:txBody>
      </p:sp>
      <p:sp>
        <p:nvSpPr>
          <p:cNvPr id="54" name="文本框 53"/>
          <p:cNvSpPr txBox="1"/>
          <p:nvPr/>
        </p:nvSpPr>
        <p:spPr>
          <a:xfrm>
            <a:off x="2613660" y="4752975"/>
            <a:ext cx="1717040" cy="283845"/>
          </a:xfrm>
          <a:prstGeom prst="rect">
            <a:avLst/>
          </a:prstGeom>
          <a:noFill/>
        </p:spPr>
        <p:txBody>
          <a:bodyPr wrap="square" rtlCol="0">
            <a:noAutofit/>
          </a:bodyPr>
          <a:p>
            <a:r>
              <a:rPr lang="en-US" altLang="zh-CN" sz="1400"/>
              <a:t>ICMP Echo Request</a:t>
            </a:r>
            <a:endParaRPr lang="en-US" altLang="zh-CN" sz="1400"/>
          </a:p>
        </p:txBody>
      </p:sp>
      <p:sp>
        <p:nvSpPr>
          <p:cNvPr id="55" name="文本框 54"/>
          <p:cNvSpPr txBox="1"/>
          <p:nvPr/>
        </p:nvSpPr>
        <p:spPr>
          <a:xfrm>
            <a:off x="3185795" y="5722620"/>
            <a:ext cx="1534160" cy="306705"/>
          </a:xfrm>
          <a:prstGeom prst="rect">
            <a:avLst/>
          </a:prstGeom>
          <a:noFill/>
        </p:spPr>
        <p:txBody>
          <a:bodyPr wrap="square" rtlCol="0">
            <a:spAutoFit/>
          </a:bodyPr>
          <a:p>
            <a:r>
              <a:rPr lang="en-US" altLang="zh-CN" sz="1400"/>
              <a:t>ICMP Echo Reply</a:t>
            </a:r>
            <a:endParaRPr lang="en-US" altLang="zh-CN" sz="1400"/>
          </a:p>
        </p:txBody>
      </p:sp>
      <p:sp>
        <p:nvSpPr>
          <p:cNvPr id="56" name="文本框 55"/>
          <p:cNvSpPr txBox="1"/>
          <p:nvPr/>
        </p:nvSpPr>
        <p:spPr>
          <a:xfrm>
            <a:off x="2188210" y="3872230"/>
            <a:ext cx="906780" cy="306705"/>
          </a:xfrm>
          <a:prstGeom prst="rect">
            <a:avLst/>
          </a:prstGeom>
          <a:noFill/>
        </p:spPr>
        <p:txBody>
          <a:bodyPr wrap="square" rtlCol="0">
            <a:spAutoFit/>
          </a:bodyPr>
          <a:p>
            <a:r>
              <a:rPr lang="zh-CN" altLang="en-US" sz="1400"/>
              <a:t>Router</a:t>
            </a:r>
            <a:r>
              <a:rPr lang="en-US" altLang="zh-CN" sz="1400"/>
              <a:t> A</a:t>
            </a:r>
            <a:endParaRPr lang="en-US" altLang="zh-CN" sz="1400"/>
          </a:p>
        </p:txBody>
      </p:sp>
      <p:sp>
        <p:nvSpPr>
          <p:cNvPr id="57" name="文本框 56"/>
          <p:cNvSpPr txBox="1"/>
          <p:nvPr/>
        </p:nvSpPr>
        <p:spPr>
          <a:xfrm>
            <a:off x="3197860" y="3872230"/>
            <a:ext cx="906780" cy="306705"/>
          </a:xfrm>
          <a:prstGeom prst="rect">
            <a:avLst/>
          </a:prstGeom>
          <a:noFill/>
        </p:spPr>
        <p:txBody>
          <a:bodyPr wrap="square" rtlCol="0">
            <a:spAutoFit/>
          </a:bodyPr>
          <a:p>
            <a:r>
              <a:rPr lang="zh-CN" altLang="en-US" sz="1400"/>
              <a:t>Router</a:t>
            </a:r>
            <a:r>
              <a:rPr lang="en-US" altLang="zh-CN" sz="1400"/>
              <a:t> </a:t>
            </a:r>
            <a:r>
              <a:rPr lang="en-US" altLang="zh-CN" sz="1400"/>
              <a:t>B</a:t>
            </a:r>
            <a:endParaRPr lang="en-US" altLang="zh-CN" sz="1400"/>
          </a:p>
        </p:txBody>
      </p:sp>
      <p:sp>
        <p:nvSpPr>
          <p:cNvPr id="58" name="文本框 57"/>
          <p:cNvSpPr txBox="1"/>
          <p:nvPr/>
        </p:nvSpPr>
        <p:spPr>
          <a:xfrm>
            <a:off x="4207510" y="3872230"/>
            <a:ext cx="906780" cy="306705"/>
          </a:xfrm>
          <a:prstGeom prst="rect">
            <a:avLst/>
          </a:prstGeom>
          <a:noFill/>
        </p:spPr>
        <p:txBody>
          <a:bodyPr wrap="square" rtlCol="0">
            <a:spAutoFit/>
          </a:bodyPr>
          <a:p>
            <a:r>
              <a:rPr lang="zh-CN" altLang="en-US" sz="1400"/>
              <a:t>Router</a:t>
            </a:r>
            <a:r>
              <a:rPr lang="en-US" altLang="zh-CN" sz="1400"/>
              <a:t> </a:t>
            </a:r>
            <a:r>
              <a:rPr lang="en-US" altLang="zh-CN" sz="1400"/>
              <a:t>C</a:t>
            </a:r>
            <a:endParaRPr lang="en-US" altLang="zh-CN" sz="1400"/>
          </a:p>
        </p:txBody>
      </p:sp>
      <p:sp>
        <p:nvSpPr>
          <p:cNvPr id="59" name="文本框 58"/>
          <p:cNvSpPr txBox="1"/>
          <p:nvPr/>
        </p:nvSpPr>
        <p:spPr>
          <a:xfrm>
            <a:off x="1115060" y="3754120"/>
            <a:ext cx="849630" cy="306705"/>
          </a:xfrm>
          <a:prstGeom prst="rect">
            <a:avLst/>
          </a:prstGeom>
          <a:noFill/>
        </p:spPr>
        <p:txBody>
          <a:bodyPr wrap="square" rtlCol="0">
            <a:spAutoFit/>
          </a:bodyPr>
          <a:p>
            <a:r>
              <a:rPr lang="en-US" altLang="zh-CN" sz="1400"/>
              <a:t>Host A</a:t>
            </a:r>
            <a:endParaRPr lang="en-US" altLang="zh-CN" sz="1400"/>
          </a:p>
        </p:txBody>
      </p:sp>
      <p:sp>
        <p:nvSpPr>
          <p:cNvPr id="60" name="文本框 59"/>
          <p:cNvSpPr txBox="1"/>
          <p:nvPr/>
        </p:nvSpPr>
        <p:spPr>
          <a:xfrm>
            <a:off x="5291455" y="3754120"/>
            <a:ext cx="780415" cy="306705"/>
          </a:xfrm>
          <a:prstGeom prst="rect">
            <a:avLst/>
          </a:prstGeom>
          <a:noFill/>
        </p:spPr>
        <p:txBody>
          <a:bodyPr wrap="square" rtlCol="0">
            <a:spAutoFit/>
          </a:bodyPr>
          <a:p>
            <a:r>
              <a:rPr lang="en-US" altLang="zh-CN" sz="1400"/>
              <a:t>Host </a:t>
            </a:r>
            <a:r>
              <a:rPr lang="en-US" altLang="zh-CN" sz="1400"/>
              <a:t>B</a:t>
            </a:r>
            <a:endParaRPr lang="en-US" altLang="zh-CN" sz="1400"/>
          </a:p>
        </p:txBody>
      </p:sp>
      <p:sp>
        <p:nvSpPr>
          <p:cNvPr id="61" name="文本框 60"/>
          <p:cNvSpPr txBox="1"/>
          <p:nvPr/>
        </p:nvSpPr>
        <p:spPr>
          <a:xfrm>
            <a:off x="3032125" y="3434080"/>
            <a:ext cx="1298575" cy="368300"/>
          </a:xfrm>
          <a:prstGeom prst="rect">
            <a:avLst/>
          </a:prstGeom>
          <a:noFill/>
        </p:spPr>
        <p:txBody>
          <a:bodyPr wrap="square" rtlCol="0">
            <a:spAutoFit/>
          </a:bodyPr>
          <a:p>
            <a:r>
              <a:rPr lang="en-US" altLang="zh-CN" b="1"/>
              <a:t>traceroute</a:t>
            </a:r>
            <a:endParaRPr lang="en-US" altLang="zh-CN" b="1"/>
          </a:p>
        </p:txBody>
      </p:sp>
      <p:sp>
        <p:nvSpPr>
          <p:cNvPr id="64" name="文本框 63"/>
          <p:cNvSpPr txBox="1"/>
          <p:nvPr/>
        </p:nvSpPr>
        <p:spPr>
          <a:xfrm>
            <a:off x="2971165" y="5341620"/>
            <a:ext cx="995045" cy="368300"/>
          </a:xfrm>
          <a:prstGeom prst="rect">
            <a:avLst/>
          </a:prstGeom>
          <a:noFill/>
        </p:spPr>
        <p:txBody>
          <a:bodyPr wrap="square" rtlCol="0">
            <a:spAutoFit/>
          </a:bodyPr>
          <a:p>
            <a:r>
              <a:rPr lang="en-US" altLang="zh-CN" b="1"/>
              <a:t>Socket</a:t>
            </a:r>
            <a:endParaRPr lang="en-US" altLang="zh-CN" b="1"/>
          </a:p>
        </p:txBody>
      </p:sp>
      <p:cxnSp>
        <p:nvCxnSpPr>
          <p:cNvPr id="65" name="直接箭头连接符 64"/>
          <p:cNvCxnSpPr>
            <a:stCxn id="54" idx="3"/>
          </p:cNvCxnSpPr>
          <p:nvPr/>
        </p:nvCxnSpPr>
        <p:spPr>
          <a:xfrm flipV="1">
            <a:off x="4330700" y="4887595"/>
            <a:ext cx="2305685" cy="76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66" name="文本框 65"/>
          <p:cNvSpPr txBox="1"/>
          <p:nvPr/>
        </p:nvSpPr>
        <p:spPr>
          <a:xfrm>
            <a:off x="6878955" y="4668520"/>
            <a:ext cx="2030730" cy="368300"/>
          </a:xfrm>
          <a:prstGeom prst="rect">
            <a:avLst/>
          </a:prstGeom>
          <a:noFill/>
        </p:spPr>
        <p:txBody>
          <a:bodyPr wrap="square" rtlCol="0">
            <a:spAutoFit/>
          </a:bodyPr>
          <a:p>
            <a:r>
              <a:rPr lang="en-US" altLang="zh-CN" b="1"/>
              <a:t>ICMP data packet</a:t>
            </a:r>
            <a:endParaRPr lang="en-US" altLang="zh-CN" b="1"/>
          </a:p>
        </p:txBody>
      </p:sp>
      <p:sp>
        <p:nvSpPr>
          <p:cNvPr id="68" name="左大括号 67"/>
          <p:cNvSpPr/>
          <p:nvPr/>
        </p:nvSpPr>
        <p:spPr>
          <a:xfrm>
            <a:off x="9091295" y="4182110"/>
            <a:ext cx="363220" cy="144462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69" name="文本框 68"/>
          <p:cNvSpPr txBox="1"/>
          <p:nvPr/>
        </p:nvSpPr>
        <p:spPr>
          <a:xfrm>
            <a:off x="9535795" y="3998595"/>
            <a:ext cx="959485" cy="368300"/>
          </a:xfrm>
          <a:prstGeom prst="rect">
            <a:avLst/>
          </a:prstGeom>
          <a:noFill/>
        </p:spPr>
        <p:txBody>
          <a:bodyPr wrap="square" rtlCol="0">
            <a:spAutoFit/>
          </a:bodyPr>
          <a:p>
            <a:r>
              <a:rPr lang="en-US" altLang="zh-CN" b="1"/>
              <a:t>Header</a:t>
            </a:r>
            <a:endParaRPr lang="en-US" altLang="zh-CN" b="1"/>
          </a:p>
        </p:txBody>
      </p:sp>
      <p:sp>
        <p:nvSpPr>
          <p:cNvPr id="72" name="文本框 71"/>
          <p:cNvSpPr txBox="1"/>
          <p:nvPr/>
        </p:nvSpPr>
        <p:spPr>
          <a:xfrm>
            <a:off x="9625330" y="5382260"/>
            <a:ext cx="727075" cy="368300"/>
          </a:xfrm>
          <a:prstGeom prst="rect">
            <a:avLst/>
          </a:prstGeom>
          <a:noFill/>
        </p:spPr>
        <p:txBody>
          <a:bodyPr wrap="square" rtlCol="0">
            <a:spAutoFit/>
          </a:bodyPr>
          <a:p>
            <a:r>
              <a:rPr lang="en-US" altLang="zh-CN" b="1">
                <a:highlight>
                  <a:srgbClr val="FFFF00"/>
                </a:highlight>
              </a:rPr>
              <a:t>Data </a:t>
            </a:r>
            <a:endParaRPr lang="en-US" altLang="zh-CN" b="1">
              <a:highlight>
                <a:srgbClr val="FFFF00"/>
              </a:highlight>
            </a:endParaRPr>
          </a:p>
        </p:txBody>
      </p:sp>
      <p:sp>
        <p:nvSpPr>
          <p:cNvPr id="75" name="左大括号 74"/>
          <p:cNvSpPr/>
          <p:nvPr/>
        </p:nvSpPr>
        <p:spPr>
          <a:xfrm>
            <a:off x="10626725" y="3432810"/>
            <a:ext cx="171450" cy="1252220"/>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76" name="文本框 75"/>
          <p:cNvSpPr txBox="1"/>
          <p:nvPr/>
        </p:nvSpPr>
        <p:spPr>
          <a:xfrm>
            <a:off x="10929620" y="3291205"/>
            <a:ext cx="1296670" cy="368300"/>
          </a:xfrm>
          <a:prstGeom prst="rect">
            <a:avLst/>
          </a:prstGeom>
          <a:noFill/>
        </p:spPr>
        <p:txBody>
          <a:bodyPr wrap="square" rtlCol="0">
            <a:spAutoFit/>
          </a:bodyPr>
          <a:p>
            <a:r>
              <a:rPr lang="en-US" altLang="zh-CN" b="1"/>
              <a:t>checksum</a:t>
            </a:r>
            <a:endParaRPr lang="en-US" altLang="zh-CN" b="1"/>
          </a:p>
        </p:txBody>
      </p:sp>
      <p:sp>
        <p:nvSpPr>
          <p:cNvPr id="77" name="文本框 76"/>
          <p:cNvSpPr txBox="1"/>
          <p:nvPr/>
        </p:nvSpPr>
        <p:spPr>
          <a:xfrm>
            <a:off x="10929620" y="3872230"/>
            <a:ext cx="1370965" cy="368300"/>
          </a:xfrm>
          <a:prstGeom prst="rect">
            <a:avLst/>
          </a:prstGeom>
          <a:noFill/>
        </p:spPr>
        <p:txBody>
          <a:bodyPr wrap="square" rtlCol="0">
            <a:spAutoFit/>
          </a:bodyPr>
          <a:p>
            <a:r>
              <a:rPr lang="en-US" altLang="zh-CN" b="1"/>
              <a:t>id(unique)</a:t>
            </a:r>
            <a:endParaRPr lang="en-US" altLang="zh-CN" b="1"/>
          </a:p>
        </p:txBody>
      </p:sp>
      <p:sp>
        <p:nvSpPr>
          <p:cNvPr id="78" name="文本框 77"/>
          <p:cNvSpPr txBox="1"/>
          <p:nvPr/>
        </p:nvSpPr>
        <p:spPr>
          <a:xfrm>
            <a:off x="11101070" y="4402455"/>
            <a:ext cx="777875" cy="368300"/>
          </a:xfrm>
          <a:prstGeom prst="rect">
            <a:avLst/>
          </a:prstGeom>
          <a:noFill/>
        </p:spPr>
        <p:txBody>
          <a:bodyPr wrap="square" rtlCol="0">
            <a:spAutoFit/>
          </a:bodyPr>
          <a:p>
            <a:r>
              <a:rPr lang="en-US" altLang="zh-CN" b="1"/>
              <a:t>……</a:t>
            </a:r>
            <a:endParaRPr lang="en-US" altLang="zh-CN" b="1"/>
          </a:p>
        </p:txBody>
      </p:sp>
      <p:grpSp>
        <p:nvGrpSpPr>
          <p:cNvPr id="44" name="组合 43"/>
          <p:cNvGrpSpPr/>
          <p:nvPr/>
        </p:nvGrpSpPr>
        <p:grpSpPr>
          <a:xfrm>
            <a:off x="909273" y="1084721"/>
            <a:ext cx="10203532" cy="397035"/>
            <a:chOff x="4940300" y="3438099"/>
            <a:chExt cx="13484028" cy="524683"/>
          </a:xfrm>
        </p:grpSpPr>
        <p:grpSp>
          <p:nvGrpSpPr>
            <p:cNvPr id="45" name="组合 44"/>
            <p:cNvGrpSpPr/>
            <p:nvPr/>
          </p:nvGrpSpPr>
          <p:grpSpPr>
            <a:xfrm>
              <a:off x="4940300" y="3581780"/>
              <a:ext cx="361950" cy="254002"/>
              <a:chOff x="4940300" y="3428999"/>
              <a:chExt cx="457202" cy="254002"/>
            </a:xfrm>
          </p:grpSpPr>
          <p:sp>
            <p:nvSpPr>
              <p:cNvPr id="47" name="箭头: V 形 46"/>
              <p:cNvSpPr/>
              <p:nvPr>
                <p:custDataLst>
                  <p:tags r:id="rId20"/>
                </p:custDataLst>
              </p:nvPr>
            </p:nvSpPr>
            <p:spPr>
              <a:xfrm>
                <a:off x="4940300" y="3429000"/>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dk1"/>
                  </a:solidFill>
                </a:endParaRPr>
              </a:p>
            </p:txBody>
          </p:sp>
          <p:sp>
            <p:nvSpPr>
              <p:cNvPr id="48" name="箭头: V 形 47"/>
              <p:cNvSpPr/>
              <p:nvPr>
                <p:custDataLst>
                  <p:tags r:id="rId21"/>
                </p:custDataLst>
              </p:nvPr>
            </p:nvSpPr>
            <p:spPr>
              <a:xfrm>
                <a:off x="5143501" y="3428999"/>
                <a:ext cx="254001" cy="25400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dk1"/>
                  </a:solidFill>
                </a:endParaRPr>
              </a:p>
            </p:txBody>
          </p:sp>
        </p:grpSp>
        <p:cxnSp>
          <p:nvCxnSpPr>
            <p:cNvPr id="46" name="直接连接符 45"/>
            <p:cNvCxnSpPr/>
            <p:nvPr>
              <p:custDataLst>
                <p:tags r:id="rId22"/>
              </p:custDataLst>
            </p:nvPr>
          </p:nvCxnSpPr>
          <p:spPr>
            <a:xfrm>
              <a:off x="4940300" y="3962782"/>
              <a:ext cx="13484028" cy="0"/>
            </a:xfrm>
            <a:prstGeom prst="line">
              <a:avLst/>
            </a:prstGeom>
            <a:ln>
              <a:solidFill>
                <a:schemeClr val="l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9" name="矩形 48"/>
            <p:cNvSpPr/>
            <p:nvPr>
              <p:custDataLst>
                <p:tags r:id="rId23"/>
              </p:custDataLst>
            </p:nvPr>
          </p:nvSpPr>
          <p:spPr>
            <a:xfrm>
              <a:off x="5434563" y="3438099"/>
              <a:ext cx="4935917" cy="524472"/>
            </a:xfrm>
            <a:prstGeom prst="rect">
              <a:avLst/>
            </a:prstGeom>
          </p:spPr>
          <p:txBody>
            <a:bodyPr wrap="square">
              <a:noAutofit/>
            </a:bodyPr>
            <a:p>
              <a:pPr algn="l"/>
              <a:r>
                <a:rPr lang="en-US" altLang="zh-CN"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 ICMP structure</a:t>
              </a:r>
              <a:endParaRPr lang="en-US" altLang="zh-CN" sz="2000" b="1"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cxnSp>
        <p:nvCxnSpPr>
          <p:cNvPr id="50" name="直接箭头连接符 49"/>
          <p:cNvCxnSpPr/>
          <p:nvPr/>
        </p:nvCxnSpPr>
        <p:spPr>
          <a:xfrm flipH="1">
            <a:off x="1132205" y="5913120"/>
            <a:ext cx="1861185" cy="952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51" name="圆角矩形 50"/>
          <p:cNvSpPr/>
          <p:nvPr/>
        </p:nvSpPr>
        <p:spPr>
          <a:xfrm>
            <a:off x="74930" y="5626735"/>
            <a:ext cx="1040130" cy="51816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2" name="文本框 51"/>
          <p:cNvSpPr txBox="1"/>
          <p:nvPr/>
        </p:nvSpPr>
        <p:spPr>
          <a:xfrm>
            <a:off x="164465" y="5709920"/>
            <a:ext cx="815975" cy="368300"/>
          </a:xfrm>
          <a:prstGeom prst="rect">
            <a:avLst/>
          </a:prstGeom>
          <a:noFill/>
        </p:spPr>
        <p:txBody>
          <a:bodyPr wrap="square" rtlCol="0">
            <a:spAutoFit/>
          </a:bodyPr>
          <a:p>
            <a:r>
              <a:rPr lang="en-US" altLang="zh-CN" b="1"/>
              <a:t>Delay</a:t>
            </a:r>
            <a:endParaRPr lang="en-US" altLang="zh-CN" b="1"/>
          </a:p>
        </p:txBody>
      </p:sp>
      <p:cxnSp>
        <p:nvCxnSpPr>
          <p:cNvPr id="71" name="直接箭头连接符 70"/>
          <p:cNvCxnSpPr/>
          <p:nvPr/>
        </p:nvCxnSpPr>
        <p:spPr>
          <a:xfrm flipV="1">
            <a:off x="10466070" y="1871980"/>
            <a:ext cx="0" cy="27114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79" name="圆角矩形 78"/>
          <p:cNvSpPr/>
          <p:nvPr/>
        </p:nvSpPr>
        <p:spPr>
          <a:xfrm>
            <a:off x="6811645" y="3287395"/>
            <a:ext cx="5384800" cy="2857500"/>
          </a:xfrm>
          <a:prstGeom prst="roundRect">
            <a:avLst/>
          </a:prstGeom>
          <a:noFill/>
          <a:ln w="571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0" name="圆角矩形 79"/>
          <p:cNvSpPr/>
          <p:nvPr/>
        </p:nvSpPr>
        <p:spPr>
          <a:xfrm>
            <a:off x="9540875" y="1463675"/>
            <a:ext cx="2578100" cy="1016000"/>
          </a:xfrm>
          <a:prstGeom prst="round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24"/>
    </p:custData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tags/tag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0.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68"/>
  <p:tag name="KSO_WM_UNIT_FILL_FORE_SCHEMECOLOR_INDEX_2_BRIGHTNESS" val="0"/>
  <p:tag name="KSO_WM_UNIT_FILL_FORE_SCHEMECOLOR_INDEX_2" val="14"/>
  <p:tag name="KSO_WM_UNIT_FILL_FORE_SCHEMECOLOR_INDEX_2_POS" val="1"/>
  <p:tag name="KSO_WM_UNIT_FILL_FORE_SCHEMECOLOR_INDEX_2_TRANS" val="1"/>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14"/>
  <p:tag name="KSO_WM_UNIT_TEXT_FILL_TYPE" val="1"/>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02.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03.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104.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105.xml><?xml version="1.0" encoding="utf-8"?>
<p:tagLst xmlns:p="http://schemas.openxmlformats.org/presentationml/2006/main">
  <p:tag name="ISLIDE.ICON" val="#370237;"/>
</p:tagLst>
</file>

<file path=ppt/tags/tag106.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07.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08.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0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1.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68"/>
  <p:tag name="KSO_WM_UNIT_FILL_FORE_SCHEMECOLOR_INDEX_2_BRIGHTNESS" val="0"/>
  <p:tag name="KSO_WM_UNIT_FILL_FORE_SCHEMECOLOR_INDEX_2" val="14"/>
  <p:tag name="KSO_WM_UNIT_FILL_FORE_SCHEMECOLOR_INDEX_2_POS" val="1"/>
  <p:tag name="KSO_WM_UNIT_FILL_FORE_SCHEMECOLOR_INDEX_2_TRANS" val="1"/>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14"/>
  <p:tag name="KSO_WM_UNIT_TEXT_FILL_TYPE" val="1"/>
</p:tagLst>
</file>

<file path=ppt/tags/tag110.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ISLIDE.ICON" val="#370237;"/>
</p:tagLst>
</file>

<file path=ppt/tags/tag11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1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15.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ISLIDE.ICON" val="#370237;"/>
</p:tagLst>
</file>

<file path=ppt/tags/tag11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19.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2.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68"/>
  <p:tag name="KSO_WM_UNIT_FILL_FORE_SCHEMECOLOR_INDEX_2_BRIGHTNESS" val="0"/>
  <p:tag name="KSO_WM_UNIT_FILL_FORE_SCHEMECOLOR_INDEX_2" val="14"/>
  <p:tag name="KSO_WM_UNIT_FILL_FORE_SCHEMECOLOR_INDEX_2_POS" val="1"/>
  <p:tag name="KSO_WM_UNIT_FILL_FORE_SCHEMECOLOR_INDEX_2_TRANS" val="1"/>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14"/>
  <p:tag name="KSO_WM_UNIT_TEXT_FILL_TYPE" val="1"/>
</p:tagLst>
</file>

<file path=ppt/tags/tag120.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21.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2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23.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7.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128.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129.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13.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68"/>
  <p:tag name="KSO_WM_UNIT_FILL_FORE_SCHEMECOLOR_INDEX_2_BRIGHTNESS" val="0"/>
  <p:tag name="KSO_WM_UNIT_FILL_FORE_SCHEMECOLOR_INDEX_2" val="14"/>
  <p:tag name="KSO_WM_UNIT_FILL_FORE_SCHEMECOLOR_INDEX_2_POS" val="1"/>
  <p:tag name="KSO_WM_UNIT_FILL_FORE_SCHEMECOLOR_INDEX_2_TRANS" val="1"/>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14"/>
  <p:tag name="KSO_WM_UNIT_TEXT_FILL_TYPE" val="1"/>
</p:tagLst>
</file>

<file path=ppt/tags/tag130.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31.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3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33.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34.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3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3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37.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4.xml><?xml version="1.0" encoding="utf-8"?>
<p:tagLst xmlns:p="http://schemas.openxmlformats.org/presentationml/2006/main">
  <p:tag name="KSO_WM_UNIT_LINE_FORE_SCHEMECOLOR_INDEX_1_BRIGHTNESS" val="0"/>
  <p:tag name="KSO_WM_UNIT_LINE_FORE_SCHEMECOLOR_INDEX_1" val="14"/>
  <p:tag name="KSO_WM_UNIT_LINE_FORE_SCHEMECOLOR_INDEX_1_POS" val="0"/>
  <p:tag name="KSO_WM_UNIT_LINE_FORE_SCHEMECOLOR_INDEX_1_TRANS" val="0"/>
  <p:tag name="KSO_WM_UNIT_LINE_FORE_SCHEMECOLOR_INDEX_2_BRIGHTNESS" val="0"/>
  <p:tag name="KSO_WM_UNIT_LINE_FORE_SCHEMECOLOR_INDEX_2" val="14"/>
  <p:tag name="KSO_WM_UNIT_LINE_FORE_SCHEMECOLOR_INDEX_2_POS" val="1"/>
  <p:tag name="KSO_WM_UNIT_LINE_FORE_SCHEMECOLOR_INDEX_2_TRANS" val="1"/>
  <p:tag name="KSO_WM_UNIT_LINE_GRADIENT_TYPE" val="0"/>
  <p:tag name="KSO_WM_UNIT_LINE_GRADIENT_ANGLE" val="180"/>
  <p:tag name="KSO_WM_UNIT_LINE_GRADIENT_Direction" val="4"/>
  <p:tag name="KSO_WM_UNIT_LINE_FILL_TYPE" val="5"/>
</p:tagLst>
</file>

<file path=ppt/tags/tag140.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41.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142.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14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44.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45.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4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4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48.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15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5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52.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15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56.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57.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5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5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6.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160.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63.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64.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65.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166.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16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68.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69.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7.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17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71.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72.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75.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76.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77.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178.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17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80.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81.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8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8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84.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87.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88.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89.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1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90.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19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92.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93.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9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9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96.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99.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00.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201.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20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0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04.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ISLIDE.ICON" val="#370237;"/>
</p:tagLst>
</file>

<file path=ppt/tags/tag20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08.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09.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21.xml><?xml version="1.0" encoding="utf-8"?>
<p:tagLst xmlns:p="http://schemas.openxmlformats.org/presentationml/2006/main">
  <p:tag name="KSO_WM_UNIT_LINE_FORE_SCHEMECOLOR_INDEX_1_BRIGHTNESS" val="0"/>
  <p:tag name="KSO_WM_UNIT_LINE_FORE_SCHEMECOLOR_INDEX_1" val="14"/>
  <p:tag name="KSO_WM_UNIT_LINE_FORE_SCHEMECOLOR_INDEX_1_POS" val="0"/>
  <p:tag name="KSO_WM_UNIT_LINE_FORE_SCHEMECOLOR_INDEX_1_TRANS" val="0"/>
  <p:tag name="KSO_WM_UNIT_LINE_FORE_SCHEMECOLOR_INDEX_2_BRIGHTNESS" val="0"/>
  <p:tag name="KSO_WM_UNIT_LINE_FORE_SCHEMECOLOR_INDEX_2" val="14"/>
  <p:tag name="KSO_WM_UNIT_LINE_FORE_SCHEMECOLOR_INDEX_2_POS" val="1"/>
  <p:tag name="KSO_WM_UNIT_LINE_FORE_SCHEMECOLOR_INDEX_2_TRANS" val="1"/>
  <p:tag name="KSO_WM_UNIT_LINE_GRADIENT_TYPE" val="0"/>
  <p:tag name="KSO_WM_UNIT_LINE_GRADIENT_ANGLE" val="180"/>
  <p:tag name="KSO_WM_UNIT_LINE_GRADIENT_Direction" val="4"/>
  <p:tag name="KSO_WM_UNIT_LINE_FILL_TYPE" val="5"/>
</p:tagLst>
</file>

<file path=ppt/tags/tag21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11.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1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13.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1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17.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21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20.xml><?xml version="1.0" encoding="utf-8"?>
<p:tagLst xmlns:p="http://schemas.openxmlformats.org/presentationml/2006/main">
  <p:tag name="ISLIDE.ICON" val="#370237;"/>
</p:tagLst>
</file>

<file path=ppt/tags/tag22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22.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23.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22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2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2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27.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3.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3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31.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23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4.xml><?xml version="1.0" encoding="utf-8"?>
<p:tagLst xmlns:p="http://schemas.openxmlformats.org/presentationml/2006/main">
  <p:tag name="ISLIDE.ICON" val="#370237;"/>
</p:tagLst>
</file>

<file path=ppt/tags/tag23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36.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37.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23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3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4.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4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41.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4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45.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24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8.xml><?xml version="1.0" encoding="utf-8"?>
<p:tagLst xmlns:p="http://schemas.openxmlformats.org/presentationml/2006/main">
  <p:tag name="ISLIDE.ICON" val="#370237;"/>
</p:tagLst>
</file>

<file path=ppt/tags/tag24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50.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51.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25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5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5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55.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5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59.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2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6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2.xml><?xml version="1.0" encoding="utf-8"?>
<p:tagLst xmlns:p="http://schemas.openxmlformats.org/presentationml/2006/main">
  <p:tag name="ISLIDE.ICON" val="#370237;"/>
</p:tagLst>
</file>

<file path=ppt/tags/tag26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64.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65.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26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6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6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69.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7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73.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27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6.xml><?xml version="1.0" encoding="utf-8"?>
<p:tagLst xmlns:p="http://schemas.openxmlformats.org/presentationml/2006/main">
  <p:tag name="ISLIDE.ICON" val="#370237;"/>
</p:tagLst>
</file>

<file path=ppt/tags/tag27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78.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79.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28.xml><?xml version="1.0" encoding="utf-8"?>
<p:tagLst xmlns:p="http://schemas.openxmlformats.org/presentationml/2006/main">
  <p:tag name="KSO_WM_UNIT_LINE_FORE_SCHEMECOLOR_INDEX_1_BRIGHTNESS" val="0"/>
  <p:tag name="KSO_WM_UNIT_LINE_FORE_SCHEMECOLOR_INDEX_1" val="14"/>
  <p:tag name="KSO_WM_UNIT_LINE_FORE_SCHEMECOLOR_INDEX_1_POS" val="0"/>
  <p:tag name="KSO_WM_UNIT_LINE_FORE_SCHEMECOLOR_INDEX_1_TRANS" val="0"/>
  <p:tag name="KSO_WM_UNIT_LINE_FORE_SCHEMECOLOR_INDEX_2_BRIGHTNESS" val="0"/>
  <p:tag name="KSO_WM_UNIT_LINE_FORE_SCHEMECOLOR_INDEX_2" val="14"/>
  <p:tag name="KSO_WM_UNIT_LINE_FORE_SCHEMECOLOR_INDEX_2_POS" val="1"/>
  <p:tag name="KSO_WM_UNIT_LINE_FORE_SCHEMECOLOR_INDEX_2_TRANS" val="1"/>
  <p:tag name="KSO_WM_UNIT_LINE_GRADIENT_TYPE" val="0"/>
  <p:tag name="KSO_WM_UNIT_LINE_GRADIENT_ANGLE" val="180"/>
  <p:tag name="KSO_WM_UNIT_LINE_GRADIENT_Direction" val="4"/>
  <p:tag name="KSO_WM_UNIT_LINE_FILL_TYPE" val="5"/>
</p:tagLst>
</file>

<file path=ppt/tags/tag28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81.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8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83.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8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87.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28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90.xml><?xml version="1.0" encoding="utf-8"?>
<p:tagLst xmlns:p="http://schemas.openxmlformats.org/presentationml/2006/main">
  <p:tag name="ISLIDE.ICON" val="#370237;"/>
</p:tagLst>
</file>

<file path=ppt/tags/tag29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9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93.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ISLIDE.ICON" val="#370237;"/>
</p:tagLst>
</file>

<file path=ppt/tags/tag296.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97.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98.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29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0.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30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01.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ISLIDE.ICON" val="#370237;"/>
</p:tagLst>
</file>

<file path=ppt/tags/tag30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05.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306.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30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0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09.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31.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310.xml><?xml version="1.0" encoding="utf-8"?>
<p:tagLst xmlns:p="http://schemas.openxmlformats.org/presentationml/2006/main">
  <p:tag name="KSO_WM_BEAUTIFY_FLAG" val=""/>
</p:tagLst>
</file>

<file path=ppt/tags/tag311.xml><?xml version="1.0" encoding="utf-8"?>
<p:tagLst xmlns:p="http://schemas.openxmlformats.org/presentationml/2006/main">
  <p:tag name="ISLIDE.ICON" val="#370237;"/>
</p:tagLst>
</file>

<file path=ppt/tags/tag31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1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14.xml><?xml version="1.0" encoding="utf-8"?>
<p:tagLst xmlns:p="http://schemas.openxmlformats.org/presentationml/2006/main">
  <p:tag name="KSO_WM_BEAUTIFY_FLAG" val=""/>
</p:tagLst>
</file>

<file path=ppt/tags/tag315.xml><?xml version="1.0" encoding="utf-8"?>
<p:tagLst xmlns:p="http://schemas.openxmlformats.org/presentationml/2006/main">
  <p:tag name="KSO_WM_BEAUTIFY_FLAG" val=""/>
</p:tagLst>
</file>

<file path=ppt/tags/tag316.xml><?xml version="1.0" encoding="utf-8"?>
<p:tagLst xmlns:p="http://schemas.openxmlformats.org/presentationml/2006/main">
  <p:tag name="KSO_WM_BEAUTIFY_FLAG" val=""/>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317.xml><?xml version="1.0" encoding="utf-8"?>
<p:tagLst xmlns:p="http://schemas.openxmlformats.org/presentationml/2006/main">
  <p:tag name="KSO_WPP_MARK_KEY" val="8d9ce33f-0787-4b01-b949-181b33e54652"/>
  <p:tag name="COMMONDATA" val="eyJoZGlkIjoiOGI4NjI5OTBmMDM1ODFlMDkzNDFlZTFiMWNhZWU5ZTMifQ=="/>
  <p:tag name="commondata" val="eyJoZGlkIjoiNzdiMDg3MjliZTZmOTAyNGJmNTBiNGM0NmY0ZDMzNGEifQ=="/>
</p:tagLst>
</file>

<file path=ppt/tags/tag3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4.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68"/>
  <p:tag name="KSO_WM_UNIT_FILL_FORE_SCHEMECOLOR_INDEX_2_BRIGHTNESS" val="0"/>
  <p:tag name="KSO_WM_UNIT_FILL_FORE_SCHEMECOLOR_INDEX_2" val="14"/>
  <p:tag name="KSO_WM_UNIT_FILL_FORE_SCHEMECOLOR_INDEX_2_POS" val="1"/>
  <p:tag name="KSO_WM_UNIT_FILL_FORE_SCHEMECOLOR_INDEX_2_TRANS" val="1"/>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14"/>
  <p:tag name="KSO_WM_UNIT_TEXT_FILL_TYPE" val="1"/>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ISLIDE.ICON" val="#370237;"/>
</p:tagLst>
</file>

<file path=ppt/tags/tag3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9.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4.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ISLIDE.ICON" val="#370237;"/>
</p:tagLst>
</file>

<file path=ppt/tags/tag4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43.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44.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5.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46.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47.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48.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49.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54.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55.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56.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57.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58.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59.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6.xml><?xml version="1.0" encoding="utf-8"?>
<p:tagLst xmlns:p="http://schemas.openxmlformats.org/presentationml/2006/main">
  <p:tag name="ISLIDE.ICON" val="#147580;"/>
</p:tagLst>
</file>

<file path=ppt/tags/tag60.xml><?xml version="1.0" encoding="utf-8"?>
<p:tagLst xmlns:p="http://schemas.openxmlformats.org/presentationml/2006/main">
  <p:tag name="ISLIDE.ICON" val="#370237;"/>
</p:tagLst>
</file>

<file path=ppt/tags/tag6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62.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63.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64.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65.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66.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67.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68.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69.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70.xml><?xml version="1.0" encoding="utf-8"?>
<p:tagLst xmlns:p="http://schemas.openxmlformats.org/presentationml/2006/main">
  <p:tag name="KSO_WM_UNIT_LINE_FORE_SCHEMECOLOR_INDEX_BRIGHTNESS" val="0.5"/>
  <p:tag name="KSO_WM_UNIT_LINE_FORE_SCHEMECOLOR_INDEX" val="13"/>
  <p:tag name="KSO_WM_UNIT_LINE_FILL_TYPE" val="2"/>
</p:tagLst>
</file>

<file path=ppt/tags/tag71.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74.xml><?xml version="1.0" encoding="utf-8"?>
<p:tagLst xmlns:p="http://schemas.openxmlformats.org/presentationml/2006/main">
  <p:tag name="KSO_WM_UNIT_LINE_FORE_SCHEMECOLOR_INDEX_BRIGHTNESS" val="0.5"/>
  <p:tag name="KSO_WM_UNIT_LINE_FORE_SCHEMECOLOR_INDEX" val="13"/>
  <p:tag name="KSO_WM_UNIT_LINE_FILL_TYPE" val="2"/>
</p:tagLst>
</file>

<file path=ppt/tags/tag75.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76.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7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7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79.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ISLIDE.ICON" val="#370237;"/>
</p:tagLst>
</file>

<file path=ppt/tags/tag8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83.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84.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8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86.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90.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91.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92.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9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94.xml><?xml version="1.0" encoding="utf-8"?>
<p:tagLst xmlns:p="http://schemas.openxmlformats.org/presentationml/2006/main">
  <p:tag name="ISLIDE.ICON" val="#370237;"/>
</p:tagLst>
</file>

<file path=ppt/tags/tag9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96.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97.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9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99.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FAFAFA"/>
      </a:dk2>
      <a:lt2>
        <a:srgbClr val="FFFFFF"/>
      </a:lt2>
      <a:accent1>
        <a:srgbClr val="007ADD"/>
      </a:accent1>
      <a:accent2>
        <a:srgbClr val="3B3E4D"/>
      </a:accent2>
      <a:accent3>
        <a:srgbClr val="007ADD"/>
      </a:accent3>
      <a:accent4>
        <a:srgbClr val="3B3E4D"/>
      </a:accent4>
      <a:accent5>
        <a:srgbClr val="007ADD"/>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
      <a:dk1>
        <a:srgbClr val="000000"/>
      </a:dk1>
      <a:lt1>
        <a:srgbClr val="FFFFFF"/>
      </a:lt1>
      <a:dk2>
        <a:srgbClr val="FAFAFA"/>
      </a:dk2>
      <a:lt2>
        <a:srgbClr val="FFFFFF"/>
      </a:lt2>
      <a:accent1>
        <a:srgbClr val="007ADD"/>
      </a:accent1>
      <a:accent2>
        <a:srgbClr val="3B3E4D"/>
      </a:accent2>
      <a:accent3>
        <a:srgbClr val="007ADD"/>
      </a:accent3>
      <a:accent4>
        <a:srgbClr val="3B3E4D"/>
      </a:accent4>
      <a:accent5>
        <a:srgbClr val="007ADD"/>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9442</Words>
  <Application>WPS 演示</Application>
  <PresentationFormat>宽屏</PresentationFormat>
  <Paragraphs>956</Paragraphs>
  <Slides>29</Slides>
  <Notes>1</Notes>
  <HiddenSlides>0</HiddenSlides>
  <MMClips>1</MMClips>
  <ScaleCrop>false</ScaleCrop>
  <HeadingPairs>
    <vt:vector size="6" baseType="variant">
      <vt:variant>
        <vt:lpstr>已用的字体</vt:lpstr>
      </vt:variant>
      <vt:variant>
        <vt:i4>20</vt:i4>
      </vt:variant>
      <vt:variant>
        <vt:lpstr>主题</vt:lpstr>
      </vt:variant>
      <vt:variant>
        <vt:i4>3</vt:i4>
      </vt:variant>
      <vt:variant>
        <vt:lpstr>幻灯片标题</vt:lpstr>
      </vt:variant>
      <vt:variant>
        <vt:i4>29</vt:i4>
      </vt:variant>
    </vt:vector>
  </HeadingPairs>
  <TitlesOfParts>
    <vt:vector size="52" baseType="lpstr">
      <vt:lpstr>Arial</vt:lpstr>
      <vt:lpstr>宋体</vt:lpstr>
      <vt:lpstr>Wingdings</vt:lpstr>
      <vt:lpstr>BatangChe</vt:lpstr>
      <vt:lpstr>Malgun Gothic</vt:lpstr>
      <vt:lpstr>Calibri</vt:lpstr>
      <vt:lpstr>叶根友刀锋黑草</vt:lpstr>
      <vt:lpstr>汉仪大宋简</vt:lpstr>
      <vt:lpstr>Times New Roman</vt:lpstr>
      <vt:lpstr>思源黑体 CN Medium</vt:lpstr>
      <vt:lpstr>黑体</vt:lpstr>
      <vt:lpstr>微软雅黑</vt:lpstr>
      <vt:lpstr>Arial Black</vt:lpstr>
      <vt:lpstr>思源宋体 CN Heavy</vt:lpstr>
      <vt:lpstr>思源黑体 CN Bold</vt:lpstr>
      <vt:lpstr>方正小标宋简体</vt:lpstr>
      <vt:lpstr>Arial</vt:lpstr>
      <vt:lpstr>等线</vt:lpstr>
      <vt:lpstr>Arial Unicode MS</vt:lpstr>
      <vt:lpstr>等线 Light</vt:lpstr>
      <vt:lpstr>Office 主题​​</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交交通通</dc:creator>
  <cp:lastModifiedBy>旧梦旧瑾</cp:lastModifiedBy>
  <cp:revision>93</cp:revision>
  <dcterms:created xsi:type="dcterms:W3CDTF">2021-09-25T04:53:00Z</dcterms:created>
  <dcterms:modified xsi:type="dcterms:W3CDTF">2024-10-11T10:58:57Z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E5A4497D006142B19AF5250D3E81E182_13</vt:lpwstr>
  </property>
  <property fmtid="{D5CDD505-2E9C-101B-9397-08002B2CF9AE}" pid="3" name="KSOProductBuildVer">
    <vt:lpwstr>2052-12.1.0.18276</vt:lpwstr>
  </property>
</Properties>
</file>